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2.xml" ContentType="application/vnd.ms-office.inkAction+xml"/>
  <Override PartName="/ppt/tags/tag4.xml" ContentType="application/vnd.openxmlformats-officedocument.presentationml.tags+xml"/>
  <Override PartName="/ppt/ink/inkAction3.xml" ContentType="application/vnd.ms-office.inkAction+xml"/>
  <Override PartName="/ppt/tags/tag5.xml" ContentType="application/vnd.openxmlformats-officedocument.presentationml.tags+xml"/>
  <Override PartName="/ppt/ink/inkAction4.xml" ContentType="application/vnd.ms-office.inkAction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5.xml" ContentType="application/vnd.ms-office.inkAction+xml"/>
  <Override PartName="/ppt/tags/tag8.xml" ContentType="application/vnd.openxmlformats-officedocument.presentationml.tags+xml"/>
  <Override PartName="/ppt/ink/inkAction6.xml" ContentType="application/vnd.ms-office.inkAction+xml"/>
  <Override PartName="/ppt/tags/tag9.xml" ContentType="application/vnd.openxmlformats-officedocument.presentationml.tags+xml"/>
  <Override PartName="/ppt/ink/inkAction7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8.xml" ContentType="application/vnd.ms-office.inkAction+xml"/>
  <Override PartName="/ppt/tags/tag13.xml" ContentType="application/vnd.openxmlformats-officedocument.presentationml.tags+xml"/>
  <Override PartName="/ppt/ink/inkAction9.xml" ContentType="application/vnd.ms-office.inkAction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10.xml" ContentType="application/vnd.ms-office.inkAction+xml"/>
  <Override PartName="/ppt/tags/tag18.xml" ContentType="application/vnd.openxmlformats-officedocument.presentationml.tags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Action11.xml" ContentType="application/vnd.ms-office.inkAction+xml"/>
  <Override PartName="/ppt/tags/tag19.xml" ContentType="application/vnd.openxmlformats-officedocument.presentationml.tags+xml"/>
  <Override PartName="/ppt/ink/inkAction12.xml" ContentType="application/vnd.ms-office.inkAction+xml"/>
  <Override PartName="/ppt/tags/tag20.xml" ContentType="application/vnd.openxmlformats-officedocument.presentationml.tags+xml"/>
  <Override PartName="/ppt/ink/inkAction13.xml" ContentType="application/vnd.ms-office.inkAction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Action14.xml" ContentType="application/vnd.ms-office.inkAction+xml"/>
  <Override PartName="/ppt/tags/tag24.xml" ContentType="application/vnd.openxmlformats-officedocument.presentationml.tags+xml"/>
  <Override PartName="/ppt/ink/inkAction15.xml" ContentType="application/vnd.ms-office.inkAction+xml"/>
  <Override PartName="/ppt/tags/tag25.xml" ContentType="application/vnd.openxmlformats-officedocument.presentationml.tags+xml"/>
  <Override PartName="/ppt/ink/inkAction16.xml" ContentType="application/vnd.ms-office.inkAction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Action17.xml" ContentType="application/vnd.ms-office.inkAction+xml"/>
  <Override PartName="/ppt/tags/tag28.xml" ContentType="application/vnd.openxmlformats-officedocument.presentationml.tags+xml"/>
  <Override PartName="/ppt/ink/inkAction18.xml" ContentType="application/vnd.ms-office.inkAction+xml"/>
  <Override PartName="/ppt/tags/tag29.xml" ContentType="application/vnd.openxmlformats-officedocument.presentationml.tags+xml"/>
  <Override PartName="/ppt/ink/inkAction19.xml" ContentType="application/vnd.ms-office.inkAction+xml"/>
  <Override PartName="/ppt/tags/tag30.xml" ContentType="application/vnd.openxmlformats-officedocument.presentationml.tags+xml"/>
  <Override PartName="/ppt/ink/inkAction20.xml" ContentType="application/vnd.ms-office.inkAction+xml"/>
  <Override PartName="/ppt/tags/tag31.xml" ContentType="application/vnd.openxmlformats-officedocument.presentationml.tags+xml"/>
  <Override PartName="/ppt/ink/inkAction21.xml" ContentType="application/vnd.ms-office.inkAction+xml"/>
  <Override PartName="/ppt/tags/tag32.xml" ContentType="application/vnd.openxmlformats-officedocument.presentationml.tags+xml"/>
  <Override PartName="/ppt/ink/inkAction22.xml" ContentType="application/vnd.ms-office.inkAction+xml"/>
  <Override PartName="/ppt/ink/inkAction23.xml" ContentType="application/vnd.ms-office.inkAction+xml"/>
  <Override PartName="/ppt/tags/tag33.xml" ContentType="application/vnd.openxmlformats-officedocument.presentationml.tags+xml"/>
  <Override PartName="/ppt/ink/inkAction24.xml" ContentType="application/vnd.ms-office.inkAction+xml"/>
  <Override PartName="/ppt/tags/tag34.xml" ContentType="application/vnd.openxmlformats-officedocument.presentationml.tags+xml"/>
  <Override PartName="/ppt/ink/inkAction25.xml" ContentType="application/vnd.ms-office.inkAction+xml"/>
  <Override PartName="/ppt/tags/tag35.xml" ContentType="application/vnd.openxmlformats-officedocument.presentationml.tags+xml"/>
  <Override PartName="/ppt/ink/inkAction26.xml" ContentType="application/vnd.ms-office.inkAction+xml"/>
  <Override PartName="/ppt/tags/tag36.xml" ContentType="application/vnd.openxmlformats-officedocument.presentationml.tags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Action27.xml" ContentType="application/vnd.ms-office.inkAction+xml"/>
  <Override PartName="/ppt/tags/tag37.xml" ContentType="application/vnd.openxmlformats-officedocument.presentationml.tags+xml"/>
  <Override PartName="/ppt/ink/inkAction28.xml" ContentType="application/vnd.ms-office.inkAction+xml"/>
  <Override PartName="/ppt/tags/tag38.xml" ContentType="application/vnd.openxmlformats-officedocument.presentationml.tags+xml"/>
  <Override PartName="/ppt/ink/ink26.xml" ContentType="application/inkml+xml"/>
  <Override PartName="/ppt/ink/ink27.xml" ContentType="application/inkml+xml"/>
  <Override PartName="/ppt/tags/tag39.xml" ContentType="application/vnd.openxmlformats-officedocument.presentationml.tags+xml"/>
  <Override PartName="/ppt/ink/ink28.xml" ContentType="application/inkml+xml"/>
  <Override PartName="/ppt/ink/ink29.xml" ContentType="application/inkml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ink/inkAction29.xml" ContentType="application/vnd.ms-office.inkAction+xml"/>
  <Override PartName="/ppt/ink/inkAction30.xml" ContentType="application/vnd.ms-office.inkAction+xml"/>
  <Override PartName="/ppt/ink/inkAction31.xml" ContentType="application/vnd.ms-office.inkAction+xml"/>
  <Override PartName="/ppt/tags/tag42.xml" ContentType="application/vnd.openxmlformats-officedocument.presentationml.tags+xml"/>
  <Override PartName="/ppt/ink/inkAction32.xml" ContentType="application/vnd.ms-office.inkAction+xml"/>
  <Override PartName="/ppt/tags/tag43.xml" ContentType="application/vnd.openxmlformats-officedocument.presentationml.tags+xml"/>
  <Override PartName="/ppt/ink/inkAction33.xml" ContentType="application/vnd.ms-office.inkAction+xml"/>
  <Override PartName="/ppt/tags/tag44.xml" ContentType="application/vnd.openxmlformats-officedocument.presentationml.tags+xml"/>
  <Override PartName="/ppt/ink/inkAction3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0" r:id="rId2"/>
    <p:sldId id="905" r:id="rId3"/>
    <p:sldId id="875" r:id="rId4"/>
    <p:sldId id="876" r:id="rId5"/>
    <p:sldId id="877" r:id="rId6"/>
    <p:sldId id="809" r:id="rId7"/>
    <p:sldId id="878" r:id="rId8"/>
    <p:sldId id="881" r:id="rId9"/>
    <p:sldId id="879" r:id="rId10"/>
    <p:sldId id="902" r:id="rId11"/>
    <p:sldId id="903" r:id="rId12"/>
    <p:sldId id="906" r:id="rId13"/>
    <p:sldId id="882" r:id="rId14"/>
    <p:sldId id="904" r:id="rId15"/>
    <p:sldId id="651" r:id="rId16"/>
    <p:sldId id="653" r:id="rId17"/>
    <p:sldId id="788" r:id="rId18"/>
    <p:sldId id="907" r:id="rId19"/>
    <p:sldId id="909" r:id="rId20"/>
    <p:sldId id="908" r:id="rId21"/>
    <p:sldId id="910" r:id="rId22"/>
    <p:sldId id="884" r:id="rId23"/>
    <p:sldId id="712" r:id="rId24"/>
    <p:sldId id="895" r:id="rId25"/>
    <p:sldId id="896" r:id="rId26"/>
    <p:sldId id="793" r:id="rId27"/>
    <p:sldId id="886" r:id="rId28"/>
    <p:sldId id="911" r:id="rId29"/>
    <p:sldId id="794" r:id="rId30"/>
    <p:sldId id="912" r:id="rId31"/>
    <p:sldId id="795" r:id="rId32"/>
    <p:sldId id="797" r:id="rId33"/>
    <p:sldId id="798" r:id="rId34"/>
    <p:sldId id="887" r:id="rId35"/>
    <p:sldId id="826" r:id="rId36"/>
    <p:sldId id="889" r:id="rId37"/>
    <p:sldId id="891" r:id="rId38"/>
    <p:sldId id="892" r:id="rId39"/>
    <p:sldId id="893" r:id="rId40"/>
    <p:sldId id="799" r:id="rId41"/>
    <p:sldId id="801" r:id="rId42"/>
    <p:sldId id="894" r:id="rId43"/>
    <p:sldId id="803" r:id="rId44"/>
    <p:sldId id="805" r:id="rId45"/>
    <p:sldId id="914" r:id="rId46"/>
    <p:sldId id="915" r:id="rId47"/>
    <p:sldId id="918" r:id="rId48"/>
    <p:sldId id="916" r:id="rId49"/>
    <p:sldId id="919" r:id="rId50"/>
    <p:sldId id="917" r:id="rId51"/>
    <p:sldId id="913" r:id="rId52"/>
    <p:sldId id="920" r:id="rId53"/>
    <p:sldId id="922" r:id="rId54"/>
    <p:sldId id="921" r:id="rId55"/>
    <p:sldId id="781" r:id="rId56"/>
    <p:sldId id="900" r:id="rId57"/>
    <p:sldId id="89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8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21T08:54:05.599"/>
    </inkml:context>
    <inkml:brush xml:id="br0">
      <inkml:brushProperty name="width" value="0.1" units="cm"/>
      <inkml:brushProperty name="height" value="0.1" units="cm"/>
      <inkml:brushProperty name="color" value="#E71224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28309 10551 160,'0'0'818,"0"0"-473,0 0 904,0 0-774,0 0-117,0 0-82,0 0-28,0 0 25,0 0 413,0 0 133,0 0-150,0 0 22,11 8-293,28 23-174,163 124 173,-149-116-94,-50-37-146,-2-2 71,-1-1-17,2 0 54,-2 1 70,0 0-70,1 0-118,-1 1-46,1-1-19,-1 0-58,-3-4-29,-4-2 56,-78-61 293,-13 4 54,-113-52 462,206 113-843,-164-83 505,-5 6-101,-3 4-80,-2 5-64,-39-10-2,-292-92 285,99 42-248,-7 7-110,5 8-76,-563-128 90,676 177-121,0 2 35,-283-53 153,-3 5-101,-74-7-60,-888-127 60,992 169-71,-748-94 66,-1753-211 123,2621 328-238,-3373-326 469,2177 278-379,325 43-54,-436-23 50,1165 46-139,1-6-37,548 39-131,1 1 35,-29-3-29,0 0 108,0 1 86,-24-3 128,-108-9 394,131 12-440,1-1-64,15 3-69,1-1-54,0 0-63,0 1-70,-4 0-115,-1 0-111,0 0-121,23 1 222,0 0-34,1 0-37,-1 1-38,0-1-38,0 1-42,0 0-42,-1-1-44,1 1-45,0 0-47,27 0 121,1 0-42,-1 0 168,0 0-38,0 0 46,0 0-37,1-1-39,0 1-46,0 0-47,1-1-45,0 1-39,0 0-35,2-1-182,0 0-35,16-1-1996</inkml:trace>
  <inkml:trace contextRef="#ctx0" brushRef="#br0" timeOffset="1114.61">31716 9132 6291,'0'0'581,"0"0"-266,0 0-93,0 0-1,0 0 123,0 0-61,0 1-55,1 0-47,-1 0-41,1 3 67,-3 1 2,-1-3-91,-3-2 101,-3-1 143,-2-3-35,-1-1-34,-1-2-34,-14-9 166,-1-1-116,15 9-195,-65-40 262,-1 1-86,-1 0-74,0 2-62,-65-35 6,-205-93-9,-259-92-40,-322-100-59,-15 34-11,309 127 51,380 126 160,-2 2-37,-261-68 115,-4 9-112,-1 8-86,-109-19-52,-851-174 5,1261 273-60,-711-144 39,-6 14 75,-193-18 100,-574-66 195,-7 34-7,570 94-201,191 31-101,1 8-80,-3117-171 20,3539 248-100,0 1-61,-394-12-189,2-8-103,-920-92-473,1676 111 218,54 5 148,20 1-5,3-1-113,18 2-7,3-1-119,36 6 319,1-1-37,1 1-39,1-1-41,-1-3-713,27 7 549,4 0 307,0 1-38,0-1-350,0 0-92,0 0-265,0-1-671</inkml:trace>
  <inkml:trace contextRef="#ctx0" brushRef="#br0" timeOffset="2152.66">32940 6429 1713,'0'0'738,"0"0"-337,0 0-212,0 0-47,0 0 31,0 0-50,0 0-51,0 0 40,0 0 49,0 0 40,0 0 528,0 0-128,0 0-44,0 0-52,0 0-288,0 0-35,5 0 29,65 9-21,227 31 20,-227-31-117,-66-8-100,-4-1-205,-2 0 104,-1 0 75,-6 0 82,5 0-63,-71-9 206,-2-12-33,-79-45 96,92 38-159,-94-38 375,-1 5-52,-3 4-52,-1 3-53,-1 3-51,-1 2-52,-1 1-51,0 1-51,-50-15-42,0-1-84,-58-19 28,0 0 84,-36-11 97,1 0 71,-63-17 121,-188-52 265,-3 5-7,186 56-272,62 20-123,-2 4-78,-381-84 305,-4 11-66,-3 10-59,-4 11-53,-1 8-47,-2 9-40,-715-89 111,-1296-97 37,1355 177-229,-1 9-41,1273 104-82,-1394-109 132,-746-32 169,1117 92-164,-1 16-42,373 23-69,0 9-38,-77 8 31,86 2-13,82 9 10,84 10-31,295-8-36,66-3-36,-127 2-239,192-7 143,-16 0-116,83-3 92,0 1-44,14-2 1,1 1-41,1 0-43,2 0-47,1-1-53,1 0-55,2 0-60,2 0-63,41 0 228,3 0-37,4 0-42,1 0-45,3 0-50,2 0-55,0 0-59,1-1-63,0 1 98,0 0-38,0-1-772,0-1-421,0 0-1083</inkml:trace>
  <inkml:trace contextRef="#ctx0" brushRef="#br0" timeOffset="3496.35">18335 10993 8084,'0'0'106,"0"0"-119,0 0-296,0 0 280,0 0 37,0 0 90,0 0 66,0 0 56,-43-8 66,-59-10-103,-97-17 36,-339-61 214,-379-67 330,158 31 509,413 75-681,0 2-106,-1 1-93,1 3-80,22 4-81,0 1-46,-222-26 49,-731-79 205,885 110-258,-1 3 53,-166-15 84,-1 1-66,-1 1-57,0 1-50,-113-9-26,0 2-47,-1345-96-4,1385 110-124,362 25 1,74 5-17,-1 0-35,1 0-45,0 0-52,1-1-63,0 0-70,0 0-79,1-1-87,73 5 116,10 1-55,15 0-74,21 2-95,25 2-114,34 3 313,4 0-38,4 1-40,2-1-43,3 1-46,1-1-49,-2 0-479,1 0-107,0-1-344,-1-2-894</inkml:trace>
  <inkml:trace contextRef="#ctx0" brushRef="#br0" timeOffset="10484.73">33760 4347 5442,'0'0'787,"0"0"-565,0 0-35,0 0 74,0 0 14,0 0-52,0 0 170,0 0-7,0 0-171,0 0-20,0 0-57,0 0 78,-20-16 51,8 5-199,-32-26 131,6 10-15,1 5 25,-6 1 67,-122-49 83,-1 2-70,-1 3-64,0 1-56,-1 3-48,-1 1-43,-169-56-17,-619-186-134,751 239 96,0 1 42,-49-15 91,71 22 136,-1 1-37,-186-51 154,-2 6-118,-1 4-98,35 15-86,-1 3-49,-1260-224-1,1175 237-155,-2 4 67,-1 4 52,0 3 38,-1287-140 261,1254 142-290,-1 0-58,1-1-76,1-3-94,0-3-112,231 27 107,-1 0-34,1-2-38,1-1-38,-1-1-42,1-2-44,23 4-366,-35-8-538,158 25 467,48 9 210,15 2 33,3 1-86,1-1-101,1 1-86,-2-1-257,-8-3-654</inkml:trace>
  <inkml:trace contextRef="#ctx0" brushRef="#br1" timeOffset="15667.43">34701 6783 2721,'0'0'623,"0"0"-243,0 0 469,0 0-459,0 0 263,0 0 23,0 0-256,0 0 37,0 0-65,0 0 323,-31 4-313,-183 19 60,-811 87 547,708-82-620,143-19-109,-143 7 203,1 5-49,-1 4-44,0 5-41,-316 42 246,0 13-110,-125 32 0,-1000 188 557,1709-296-1009,-1018 191 229,1 20-86,217-27-82,-414 127 1,-928 310 98,1653-472-130,-989 329-5,780-209-69,377-128-34,2 9-37,277-119-49,0 2 66,-210 99 45,173-79-34,52-24-27,1 0-54,14-6-27,-1 0-52,2 0-61,0 1-67,1 0-75,1 0-82,1 0-89,1 0-98,43-25 162,7-4-60,6-3-75,4-1-87,2 0 80,2 0-51,2 0-194,7 0-511</inkml:trace>
  <inkml:trace contextRef="#ctx0" brushRef="#br1" timeOffset="16760.47">33348 3432 5939,'0'0'346,"0"0"-169,0 0-70,0 0-1,0 0 153,0 0 10,-36 3-153,-95 6-2,-131 9 69,-192 19 183,170-1 17,157-12-181,-23 6-188,1 1 48,0 1 41,-1-1 33,-143 33 203,-392 94 549,475-107-667,0 1-59,-40 12-71,124-31-98,1 0-39,-252 67 314,-2 0 41,-761 194 730,452-123-441,227-61-257,77-22-110,-1-1-63,-97 17 112,0-3-42,-483 97 132,-64 13-96,0 10-81,-1020 284 135,674-104-21,8 44-84,17 48-99,22 53-116,225-44-20,737-329-53,0 4-85,138-66 1,1 1-53,0 1-60,2 0-68,0 1-75,1 0-83,1 0-91,1 0-98,82-42 207,10-5-60,18-7-85,25-12-105,28-14-116,22-11-126,17-6-126,7-5-125,12-12 1166,-7 9-1021,-1-1-65,-1 2-291,-5 5-781,15-15 2182</inkml:trace>
  <inkml:trace contextRef="#ctx0" brushRef="#br1" timeOffset="17848.49">25439 1115 5122,'0'0'528,"0"0"-263,0 0-112,0 0-37,0 0 34,0 0 36,0 0 98,0 0 233,0 0-110,0 0-70,0 0-131,0 0 42,-39 1 9,-100 2-26,139-3-231,-361 10 396,-31 4 88,109 5 137,166-6-241,-177 27 117,2 5-114,2 5-97,-1 3-82,31 0-75,0 3-39,-948 252 156,562-118-91,2 7 102,13 3 61,-833 293 495,1017-335-592,2 2-33,-84 36-24,1 4-84,-353 140 88,-702 265 75,1211-467-130,-138 51 2,-1 1-40,-509 200-9,-995 450-19,314-41-23,34 75-51,1446-749 36,1 3-62,1 1-64,1 1-66,0 2-71,0 0-73,1 1-75,0-1-80,-42 28-203,-1-2-122,1-1-128,130-79 418,-1-1-34,-151 90-745,163-97 602,25-15-39,72-43 520,-34 20-524,20-11-45,13-8-44,8-3-47,-7 4-731,-4 7-945,24-21 2545</inkml:trace>
  <inkml:trace contextRef="#ctx0" brushRef="#br1" timeOffset="18865.7">16183 639 160,'0'0'310,"0"0"-258,0 0-30,0 0-24,0 0-36,0 0-194,9-9 143,54-51 39,81-78 40,6-7 68,-89 84 39,-26 22 34,-4-3 214,-11 11-85,-8 14-88,2-1 75,0 0 43,21-20 448,-12 21-342,-18 14-354,3 1-38,-8 2 87,-1 0-60,-37 0 923,0 2-124,1 2-122,-1 1-118,-1 1-116,0 3-112,-1 1-110,-1 3-108,-83 29 293,-169 63 674,109-38-496,92-34-366,-1-1-57,-210 67 26,-3-5 94,-4-2 90,-1-1 86,-49 13 175,3 3 101,-1450 481 226,614-155-432,455-143-274,6 16-63,8 16-74,8 17-85,-965 509 78,132-65-45,1004-513-108,-727 365 101,819-405-121,77-38-60,2 2-80,1 0-99,2 2-118,209-110 74,10-5-82,18-9-95,25-12-109,65-36 256,8-4-35,6-3-39,6-3-44,3-1-47,4-3-53,2 0-57,1-1-60,3-2 90,1 0-37,-10 6-724,-4 3-400,-11 8-1021,35-24 2770</inkml:trace>
  <inkml:trace contextRef="#ctx0" brushRef="#br2" timeOffset="165122.67">7858 4108 6979,'0'0'1683,"0"0"-610,0 0 176,0 0-78,0 0-57,0 0-591,0 0-34,0 0-39,0 0-42,0 0-42,0 0-42,0 0 111,0 0 103,0 0-86,0 0-49,1 1-47,-1 0-44,1 0-41,0 1-37,2 1 130,-1 0-181,0 0-49,0 0-42,1 0-34,0 2-19,7 8-18,-6-8 20,0-1 48,-1-1 72,22 20-12,1-1-34,29 20 29,15 5-82,37 19-68,-22-15 38,-29-17-29,-19-13 19,-2 1 1,-1 3-1,9 8-22,-32-23 14,0 0 0,-1 1 0,0 1-1,-1 0 1,0 0 0,0 1 0,-2 0-1,1 0 1,-2 1 0,0 0-1,0 1-12,5 23 5,-2 1 0,-2 0 0,-1 0 0,-1 25-6,0-13 18,1-2 1,7 19-19,-9-50 14,1-1 1,1 0-1,1-1 0,0 0 1,1 0-1,0 0 0,2-1 1,7 10-15,-6-11 46,0-2 0,1 1 1,9 6-47,42 26 106,-41-33-79,0-1 0,1-1 1,1-1-1,0-2 1,6 2-29,41 5 53,1-3-1,0-3 0,31-2-51,-54-3 30,-18-1-17,289 16 88,-105-13-103,-56-7-23,108 1-44,-183 6 64,9 3 5,241 19-23,290-16 23,-293-10 18,-268 0-22,146-1-39,-158-2 8,0-3 0,-1-2 0,3-2 35,181-48-113,-49 11-19,3 8 132,32 9-45,-7 12 20,85 9 25,-144 2-54,-81-1 41,-1-3-1,17-7 14,-36 5-9,-1-3 0,0-2-1,16-10 10,-30 9-28,0-1 0,23-16 28,-16 6 4,0 3 0,31-13-4,-56 31 5,0 0 1,1 2-1,-1 0 0,1 1 1,1 1-1,-1 1 0,20 0-5,71 5 15,-1 4 0,38 10-15,85 14 35,-1 11 0,-2 10 1,-3 10-1,68 34-35,-135-33 10,-20-8 36,71 15-46,-130-53 35,-77-11-131,-9 5 45,4-10 43,-3 5 0,0-1 1,-1 1-1,1-1 1,-1 0-1,0 0 1,0 0-1,0-1 1,-2 1 7,-67 40 10,40-26-8,-25 15-3,-277 151 41,252-145-22,-1-3 0,-2-3 0,-18 1-18,-318 61 19,226-55-37,-96 35 18,219-50 6,0 3 0,-12 9-6,33-11 16,1 3-1,2 1 0,-16 14-15,15-3 76,18-9 21,15-10-3,4 1 35,4 2 42,6 1 49,4-3-25,1-1-40,6 16 58,9 3-79,-9-29-109,1 0 0,0 0 0,0 0 1,3 0-26,23 27 30,35 36 132,-3 3 1,50 78-163,-112-148 2,42 62 21,-3 2 0,-3 3 1,10 32-24,-35-61-8,-3 0 1,-1 1 0,3 38 7,14 59-10,-8-73 14,4-2 0,2 0 1,6 2-5,64 180 2,-62-155 1,-34-93-7,0-1 0,0 1 0,0 0 1,0 0-1,0 0 0,-1 0 0,1 0 0,-1 0 0,0 0 0,0 0 0,0 0 0,0 0 0,0 0 0,-1 0 0,0 0 0,1 0 0,-1 0 0,0 0 1,0-1-1,-1 1 0,1 0 0,0 0 0,-1-1 0,0 1 0,0-1 0,1 0 0,-1 1 0,-1-1 0,1 0 0,0 0 0,0 0 0,-1 0 4,-9 5-11,-1-1 1,1 1-1,-1-2 0,-1 0 0,1-1 0,-9 2 11,5-1-1,-44 11-21,1-3 0,-2-2 0,-6-3 22,-193 12-43,174-15 29,-600 48 21,227 7 69,-6 9 42,3-8 116,186-21-87,142-12-33,2 6 33,3 9 40,5 11 44,3 11 50,6 14 56,0 13-13,23-18-93,-3-4-50,-5-8-74,68-46-102,0-1 0,-11 3-5,-195 80 70,6 9-1,-14 21-69,177-86 23,1 2 0,2 4 0,-38 37-23,9-8 34,-8-1-34,64-50-18,0-3 0,-27 12 18,47-28-15,0 0 1,0-1-1,0-1 1,-1-1-1,0-1 1,0-1-1,0-1 1,0 0-1,0-2 1,-17-2 14,-8-3-27,1-1 1,0-3-1,1-2 1,-19-8 26,-1330-518 3,651 231 142,495 206-131,1 3-43,182 70 20,42 18-9,2-1-1,0-1 1,-5-3 18,15 7-7,-1 0 1,1-1 0,1 0 0,0 0-1,0-1 1,0 0 0,2-1 0,-1 0-1,1 0 1,1-1 0,-3-7 6,-23-57 35,19 41 23,-2 1 0,-1 0 0,-14-20-58,-18-7 26,10 22-18,-1 2 0,-3 2 0,0 1 0,-2 2 0,-1 3 0,-8-3-8,29 21 3,0 1-1,0 1 1,-1 2 0,0 0 0,-1 1 0,1 2 0,-1 0-1,-2 2-2,-26-1 16,1 3 0,-1 1-1,-25 6-15,28 1 14,0 2-1,1 2 1,0 3 0,1 1-1,1 3 1,-29 15-14,-68 42 74,-59 46-74,-4 2 19,130-82-34,-59 22 15,99-49-41,0-2 0,-1-1 0,-32 5 41,-28-7-120,79-10 56,-1-1 0,0-1 0,-14-3 64,-39-18-106,-34-30-12,87 41 92,9 6 3,1-1-1,0 0 1,1-1 0,-8-7 23,9 6-34,0 0-1,1 0 1,0-1 0,1 0-1,0-1 1,0 1 0,0-4 34,-1-4-64,0 1 1,2-1 0,0 0 0,-2-10 63,-5-45-113,3-11-56,3-72 169,6-6-62,1 95 55,1 34 15,2 0-1,1 1 0,2-1 1,1 1-1,1 0 1,2 0-1,1 1 0,1 0 1,6-7-8,26-44 65,3 2 1,37-47-66,-6 22 347,4 4 1,59-55-348,-1 13 252,-87 93-221,2 2 0,3 3 0,1 2 0,2 2 0,5 2-31,101-52 106,-133 74-79,-1-2-1,-1-2 1,13-11-27,15-24-5,-48 42-29,0-1 0,-1 0 0,4-9 34,-9 13-29,1-1-1,1 1 1,0 0-1,0 1 0,1 0 1,1 0-1,-1 1 1,6-4 29,36-13-49,33-5 56,-26 11 18,-2-2 1,32-18-26,-69 29 3,1-1 1,-2 0-1,1-2 1,-2 0-1,0-1 0,-1 0 1,0-1-1,12-18-3,-15 16-7,-1-1 0,-1 0 0,-1 0 0,-1-1 0,0-1 0,-2 0 0,0 0 0,-1 0 0,-2 0-1,2-15 8,2-34-7,-4 0 0,-4-48 7,0 63 11,-1 36-9,0 0 0,0 0 0,-2 0 1,-1 0-1,0 1 0,-6-17-2,4 20-3,-1 0-1,0 0 0,-1 0 1,-1 1-1,0 1 1,0-1-1,-2 1 1,0 1-1,0 0 0,-1 1 1,0 0-1,-7-4 4,-2 0 1,-1 1-1,-1 2 1,-24-11-1,23 11 11,-1 0 0,2-2 0,-5-4-11,27 17 2,-1 0-1,1 0 1,0 0-1,0 0 1,-1 0 0,1 0-1,0-1 1,0 1 0,1 0-1,-1-1 1,0 1-1,0-1 1,1 1 0,-1-1-1,1 0 1,-1 1-1,1-1 1,0 1 0,-1-1-1,1 0 1,0 1 0,0-1-1,0 0 1,0 1-1,1-1 1,-1 0 0,0 1-1,1-1 1,-1 1-1,1-1 1,-1 1 0,1-1-1,0 0-1,2-3 9,0 0-1,0 0 0,0 1 1,0 0-1,1-1 0,-1 1 0,1 0 1,0 1-1,3-3-8,39-24 114,2 2 0,1 2 0,0 2 0,18-4-114,18-10 128,509-205 580,-360 152-487,-121 37-187,-90 41-25,1 0-1,1 2 1,0 1-1,0 0 0,1 2 1,0 2-1,15-3-8,70 2 16,95 6-16,-98 2-13,-56 1-11,47 8 24,-48-3 8,46-1-8,-75-6-1,18 0-23,0-1 1,0-1-1,0-3 0,6-2 24,-43 7-464,-1 1 37,-1 3-334,-1 4 105,-2 1 77,-7 18-1489,5-20 1244,1-4 361,1 0-46,-1 0-259,1-1 340,0-1-33,0 1-175,1 0 18,-1 0-44,0-1-41,1 1-34,-1 0-187,0 0-35,-3 3-2039</inkml:trace>
  <inkml:trace contextRef="#ctx0" brushRef="#br2" timeOffset="169383.88">28868 2032 7732,'13'48'1769,"-8"-16"-624,-3-6-229,-2 1-47,-2-6-187,0 1-47,-1-1-53,-2 0-58,0-3-138,0 0-49,-1-1-52,0 0-58,-1 0-59,-1 0-65,0 0-68,-1 0-71,-31 54 808,-4-1-60,-6-2-65,-5-5-71,-6-5-76,-5-9-83,-7-9-89,-6-11-94,-23-8-61,43-14 23,-43-1-196,-61-8 195,59-2-25,0-5 141,1-4 0,-63-17-311,-202-61 596,-27-5-40,276 74-438,0 6 46,-96-1 787,-133 8-951,198 10 171,-204 10 287,-1-8 143,328-4-556,-1-1 0,1-2 0,-16-5-45,4-1 46,1-1 0,-7-5-46,-53-26 98,-39-25-98,-20-10 38,75 42-5,-58-16-33,101 40 16,-1 1 1,0 2-1,0 1 0,-36 0-16,29 4 16,0 2 0,0 2-1,0 2 1,0 3 0,1 1-1,-1 2 1,2 2 0,-16 8-16,-109 50-3,-50 35 3,83-37-9,-3-6-1,-47 10 10,89-47-21,46-15-67,-48 0 88,-157-8-136,127-3 152,71 1-4,22 0-16,1 1 0,-35 6 4,59-5 4,0 2 0,0-1 0,1 2 0,-1-1 1,1 2-1,0 0 0,0 0 0,0 1 0,1 0 0,-9 7-4,-10 9 10,2 1-1,0 2 0,0 2-9,19-18 1,1 0-1,-1 0 1,1 0 0,1 1-1,0 0 1,0 0-1,1 1 1,0-1 0,1 1-1,0 1 1,0 3-1,9-3-122,12-4 67,27 2 46,-30-7 8,244 74 145,113 55-144,-341-121 14,90 40 54,-3 4 1,-2 6-69,72 35 73,-123-68-57,2-2 0,0-4 0,26 4-16,208 40 55,-214-49-51,169 31-33,2-11-1,16-10 30,-223-23-3,138 12 18,-152-11 12,1 2 0,-1 1 1,35 13-28,-54-13 15,-1 0 1,1 1-1,-1 1 0,-1 0 1,0 2-1,0-1 1,-1 2-1,-1 0 1,0 0-1,-1 1 0,0 1 1,-1 0-1,-1 1 1,-1 0-1,2 4-15,9 17 38,-2 0-1,9 32-37,17 73 14,-22-40 1,-5 2 0,-4-1 0,-4 13-15,-3-77 22,-4-34-10,-1 1 0,2-1 0,-1 0 0,0 0 0,1 0-1,0 0 1,2 3-12,3 1 22,0 0 0,1-1-1,0 0 1,0 0-1,0-1 1,6 3-22,120 86 118,0 3-36,134 95 58,-86-70-2,-144-100-91,1-1 1,1-2 0,25 9-48,-42-21 13,1-1 1,0-1-1,0-1 1,0-1-1,1-1 1,-1-2-1,5 0-13,168-4 28,-157-2-45,0-1 1,-1-2 0,33-10 16,-41 8-14,136-35-29,-121 34 41,1 2-1,33-1 3,62 4 45,-1 12 71,-105-3-30,1 3-1,26 8-85,-34-6 70,-1 1 0,0 1 0,18 11-70,-10-1 49,0 1 1,-2 2-1,-1 1 1,-1 2-1,29 29-49,-16-7 51,-2 1 0,-3 2 1,19 31-52,32 67 81,-7 4 0,23 69-81,-47-90 37,-19-34 68,-5 2-105,-16-35 48,-3 1 1,-1 6-49,3 73 25,-19-143-25,4 56-35,-2 1 0,-4 33 35,0-75-8,-1 0-1,0-1 0,-2 1 0,0-1 0,-1 0 1,0 0-1,-2 0 0,0-1 0,0 0 0,-9 12 9,-4 1-13,-2-2 0,0 0 0,-2-1 0,-1-1 0,-11 7 13,-47 35-44,-12 3 44,-39 30 15,98-70 27,1 1 0,-16 20-42,42-40 17,1 0 1,0 0 0,1 1-1,0 0 1,1 0 0,0 1-1,0 3-17,-20 57 53,3-9-58,14-41 1,-7 22-1,-2-1 1,-1-1-1,-3-1 0,-2 0 1,-14 17 4,34-52 5,2 9 102,11-3-82,24 7-55,-27-16 35,99 41-69,8-9 38,121 16 21,-200-45 4,540 97 58,-285-70-55,1-19-50,-225-14 31,204-5-116,-224 1 87,0-2 0,0-3 0,0-1 0,37-14 46,137-59-236,-17 7 30,-65 33 157,-37 18 29,21 2 20,26 3 38,-22 10 48,0 7 66,188 2 166,-180 0-249,-111-1-69,-1-1 1,1 0-1,0-2 0,-1 0 1,0-2-1,9-3 0,-1-1-8,0-3 0,-1 0 0,0-1 1,6-7 7,10-8-24,-2-1 0,-2-3 0,-1-1 0,-1-2 0,8-13 24,-22 22-60,-2-1 1,-1 0-1,11-22 60,-17 25-77,-2-1 0,7-21 77,6-39-163,-13-6-40,-10 47 28,-3 0 0,-1 1 0,-7-40 175,4 60-79,-1 0-1,-2 0 0,-3-8 80,3 12-49,-2 0 1,0 1-1,-2-1 1,-1 0 48,-33-46-209,-17-15 209,18 24-223,-27-45 223,59 81-30,0-1 1,1 0 0,1 0-1,2-2 1,0 1 0,1-1-1,1 0 30,-7-80-64,13-1 37,4 65 34,1 0-1,3 0 1,1 0-1,3-6-6,4-1 20,1 2 1,3 0-1,1 1 1,2 1-1,2 1 0,2 2 1,20-24-21,-21 35 15,0 0 0,2 2 0,1 1 0,1 1 0,2 2 0,20-12-15,55-26 152,51-21-152,-1 2 70,-98 47-41,30-24-29,-45 26-4,-1-3 1,-2-1-1,27-31 4,-51 47-3,0 0 0,0-2 0,-2 0 0,-1 0 0,-1-2 0,0 0 0,-2 0 1,8-22 2,-15 29-17,1-1 0,-2 1 1,0 0-1,-1-1 0,-1 0 1,-1-15 16,-1 9-10,-1 1 0,-2-1 0,0 1 0,-6-16 10,-10-22-6,-4 1 0,-2 0 1,-8-8 5,-1-6-17,-104-196-20,22 46 15,114 214 24,0-1-1,1 0 1,0 1-1,1-1 1,0 0-1,1 0 1,-1 0-1,2 0 1,0 0-1,0 0 1,1 0-1,0 0 1,0 1-1,1-1 1,1 1-1,2-7-1,63-122 53,-47 98-49,-1-1-1,-2-1 1,-2 0-1,10-41-3,-19 46-9,-1-1 0,-2 0 0,-2 0 0,-1 0-1,-2-1 1,-2 1 0,-5-30 9,2 47-4,-1 1 0,0-1 0,-2 1-1,0 1 1,-2-1 0,0 1 0,-1 1 0,0 0 0,-2 1-1,0 0 1,-1 1 0,-9-8 4,-13-12-9,-2 3-1,-1 1 1,-2 2-1,-37-21 10,-110-54 110,-136-51-110,172 85 7,-613-251-100,755 317 93,-23-7-1,6 3-1,1-2-1,0 0 1,1-2-1,1-1 1,0-1-1,-3-3 3,24 16 2,0-1 1,0 0-1,1 0 0,-1 0 1,1 0-1,0 0 0,0-1 0,0 1 1,0-1-1,0 1 0,1-1 1,0 0-1,-1 1 0,1-1 0,1 0-2,-5-62 66,5 54-57,0 0 1,-1-1 0,0 1 0,-3-8-10,-3-7-2,-2 1 0,0 0 0,-1 1 0,-2 0 0,-1 1 0,-1 1 0,0 0 0,-9-9 2,10 16 0,-2 0 0,0 1 0,0 0-1,-1 2 1,-1 0 0,-1 0-1,0 2 1,0 0 0,-1 1-1,0 1 1,-4-1 0,-5 0 19,0 2 0,-1 0 0,0 2 0,0 1 1,-27-1-20,-39 2 107,-17 5-107,33 0 53,-46 4 57,1 6 0,1 6 0,0 4 0,-112 37-110,100-18 121,1 6-54,10 4-23,1 5-1,-15 15-43,127-63 12,0 0-1,0 0 1,1 1-1,-5 5-11,-19 19 68,-1 2 66,19-29-172,14-5 34,1 0 1,0 0-1,-1 0 0,1 1 0,0-1 0,-1 0 1,1 1-1,0-1 0,0 1 0,-1-1 1,1 1-1,0-1 0,0 1 0,0 0 1,0 0-1,0-1 0,0 1 0,0 0 0,0 0 1,0 0-1,0 1 4,0-2-220,1 1 76,-1-1 66,1 1 55,-1-1 53,0 1 43,-2 2 300,2-2-237,0 0-85,0-1-34,0 1-71,0 0-19,1-1-34,-1 1-39,1-1-41,-1 0-47,1 1-49,-1-1-213,0 1-120,1-1 261,0 0-35,0 0-34,-1 0-36,1 1-38,0-1-39,0 0-40,0 0-42,-1 0-43,1 0-44,0 0-45,0 0-48,0 0 799,0 0-639,0 0-48,0 0-42,0 0-36,0 0-196,0 0-35,0 0-2121</inkml:trace>
  <inkml:trace contextRef="#ctx0" brushRef="#br2" timeOffset="171833.45">9926 1644 3906,'0'0'1725,"0"0"351,0 0-1211,0 0-35,0 0-78,0 0-306,0 0-43,0 0-39,0 0-36,0 0 104,0 0-60,0 0-49,0 0-35,0 0 57,0 0-35,0 0 26,0 0 122,0 0 231,0 0-317,0 0-190,0 0-36,0 0 65,0 0 56,-4-1-99,-11-1 22,-40-3 394,-3 1-86,-3 2-78,-2 0-68,-15 1-9,-1 1-69,-16 1-16,-46 2 41,96-2-209,-74 3 107,-1 4-88,12 2-62,-142 21-5,189-21-25,1 3-1,0 2 1,-50 21-17,62-17 62,0 2 0,-37 24-62,69-35 54,0 1 0,0 0 0,1 2 0,0 0 0,-3 4-54,-2 5 98,1 1 0,1 1 0,1 0 0,2 2 0,-5 9-98,-5 14 240,3 1 0,-7 27-240,-9 39 254,27-77-158,1 2 45,-12 36 235,19-55-184,5-7-37,-1-13-143,0-1 1,0 0 0,-1 1-1,1-1 1,0 0-1,0 0 1,0 1 0,0-1-1,1 0 1,-1 0-1,0 0 1,0-1 0,1 1-1,-1 0 1,0 0-1,1-1 1,0 1-13,31 6 106,4-6-85,-16-1-39,353-1 137,-149-1 37,-118 9 65,-1 13 91,101 38 416,-99-25-381,1-6-90,-4-6-4,1-6 0,1-4 0,3-4-253,34-5 194,-1-6-75,-103 1-98,-1-2 1,15-4-22,74-25-3,-42 3-80,74-39 83,-156 68 0,89-41-24,32-8 24,-12 19 16,-84 26 3,0 2 0,0 0-1,1 3-18,211 0 213,-140 7-88,-1 4-1,57 15-124,74 22 173,177 33 234,-203-53-238,0-15-78,21-11-73,-142-1-36,-66 0 5,1-1-1,-1-1 1,0-1-1,1 0 1,-1-1-1,-1-1 1,17-7 13,-24 8-17,-1-1 1,1 0 0,-1-1-1,-1 1 1,1-2-1,4-4 17,-7 6-20,-1 0-1,0-1 1,0 1-1,-1-1 0,1 0 1,-1-1-1,-1 1 0,1-1 1,1-4 20,1-8-23,0-1 0,-1 1 0,-1-1 0,-1 0 0,-1 0 0,-1-5 23,-2-124-148,0 92 129,0 37 16,-1 1-1,-1 0 0,0 0 1,-1 1-1,-1-1 0,-1 1 1,-1 0-1,0 0 0,-1 1 0,-1 0 1,-1 0-1,0 1 0,-13-14 4,7 11-4,-1 0-1,0 2 0,-2 0 0,0 1 0,-1 0 1,-1 2-1,0 1 0,-1 0 0,0 1 0,-12-3 5,-65-23-4,-1 4 0,-42-6 4,-212-36-8,68 31 14,115 21 15,-119-36-21,209 36 12,52 14-8,-1 1 0,0 2 1,0 0-1,0 2 0,-1 2 0,-2 0-4,-35 7 35,1 2-1,1 4 0,-26 8-34,30-6 9,-92 16 11,-1-7 0,0-7-1,-38-5-19,-58-16-90,168-1 14,-1-5-51,-7 1-926,58 11 623,16 1 176,1 0-34,-5 1-128,1 2-73,0 0-84,1 2-93,1 1-106,1 1-116,9-3 397,0 1-33,1 0-34,-1 1-36,3-2-245,0 1-81,-2 1-261,-3 3-679</inkml:trace>
  <inkml:trace contextRef="#ctx0" brushRef="#br2" timeOffset="173416.45">8992 1749 4418,'0'0'970,"0"0"-379,0 0 42,0 0-87,0 0-60,0 0-92,0 0-127,0 0-109,0 0-92,0 0-23,0 0-11,-107 77 21,-326 236 19,309-222 28,96-67 55,13-8-50,8-10-54,-2 2-2,6 1-34,4-8-388,2-1 93,2 0 78,9-2-248,-10 1 219,17-3-70,0-2 52,-1-1 42,0-1 35,99-54-624,-91 47 557,-1 0-68,3-1 3,0-1 40,19-9-65,0 0 111,0 0 118,1 1 127,-25 13 37,0 0 34,1 1 36,-1 0 37,0 0 37,1 1 39,-1 0 39,0 1 41,23-6 611,-32 11-578,-1 2 55,-3 0-13,1 1 62,-1 0 75,1 1 83,-12 0-354,0 0-37,0 0 135,0 1-114,-1 0-92,0 0-78,0 0-45,-2 3-37,1-2 33,0 0 102,-15 25-7,-3-1-46,-28 25-19,-63 44-120,61-55 65,-26 20-25,26-24-75,-1-2 1,-37 18 91,84-51 105,0 1-38,0 0-33,-1-1-42,1 1-39,0 0-35,-3 0-168,3 0-90,10-9-809,6-2 698,31-21 108,0 0 38,1-1 35,1 1 34,47-31-140,2 1 118,-24 16 134,2 0 54,-1 1 49,1 0 44,-1 2 38,0 1 34,71-36 173,-77 43 77,-45 24-202,-1 0 39,-3 3 11,1 1 47,-1 0 54,0 2 65,1 1 393,-8 7-92,-8-1-382,-2 3-43,-1 1-51,-2 2-57,-10 23 21,-5-2-57,-4-1-48,-3-1-39,-8 3-35,-49 38-98,55-48 96,-11 9 13,-1-1-70,-9 6-85,-25 18-152,-8 5-5,28-18 203,10-8 118,1 2 116,34-27-107,2-2 45,2 4 146,7-5 31,8-1 158,9-4 30,-4-2-240,-3 0-135,-7 1-61,0-1-37,55-17 189,1-5-57,120-69-35,-99 48-6,559-321-2,-609 346-25,7-3 45,-6 9 62,-30 14 48,-6 6-7,-1 1-118,0 0-1,-1 0 1,0-1-1,0 1 1,0-1-1,-1 1-28,-8 7 57,-1 0-1,0-1 0,-6 3-56,1 0 45,-43 35 56,-20 9-101,-72 39 18,-169 78-100,192-108 50,114-61 49,-9 8 1,18-9 32,-1 2 46,9-7 82,9-2 87,18-1 74,1-1-62,-1-2-56,1-1-48,6-2-20,-1-2-49,8-2-28,20-8-18,1 0-10,196-64 85,128-57 1,-7 2 12,-365 134-128,63-22 53,-46 18-4,3 1 81,-17 5-34,1 0 34,-17 1-136,-1 1 0,1 0 1,-1 0-1,1 0 0,-1-1 0,1 1 1,0 0-1,-1 0 0,1 0 0,-1 0 1,1 0-1,-1 0 0,1 0 0,0 0 0,-1 0 1,1 0-1,-1 0 0,1 1 0,-1-1 1,1 0-1,0 0 0,-1 0 0,1 1 1,-1-1-1,1 0 0,-1 1 0,0-1 1,1 1-1,-1-1 0,1 0 0,-1 1 0,0-1 1,1 1-1,-1-1 0,0 1 0,1-1 1,-1 1-1,0-1 0,0 1 0,1-1 1,-1 1-13,0 1 16,1 1 1,-1 0 0,0-1 0,0 1 0,0-1-1,0 1 1,0-1 0,0 1 0,-1-1-1,1 1 1,-1-1 0,0 2-17,-18 28 115,6-17-72,-1-1-1,-1 0 0,-4 3-42,10-10 21,-61 50 32,-3-3-35,-21 6-35,-52 21-56,45-33-68,-55 16 141,-18-6-22,171-55 79,17-3-39,35-8 38,47-21 142,5-8-80,-23 8-90,185-71 35,133-63-36,6-2-21,-373 154 2,64-22-2,-64 29 33,-1 4 42,-20 4 66,-10 8 39,-15 26 23,-6-2-69,-7-3-56,-4-3-41,-11 3-20,-1-2 0,-18 8-23,49-30 17,-75 40 5,-1-4 1,-3-4-1,0-5 0,-3-3 0,-1-5 0,-42 5-22,265-64 103,54-24 160,-17 4-87,-4 4-75,1-1-35,94-29-11,331-78 6,-482 137-18,-100 18-41,-1-1 0,1 1 0,0-1 0,-1 1 0,1 0 0,0 0 0,-1-1 0,1 1 1,0 0-1,-1 1 0,1-1 0,0 0 0,-1 0 0,1 1 0,0-1 0,-1 1 0,1-1 1,-1 1-1,1 0 0,-1 0 0,1-1 0,-1 1 0,1 0 0,-1 1-2,0 0 1,-1 0-1,1 1 1,-1-1 0,0 0-1,0 1 1,0-1-1,0 0 1,-1 0 0,1 1-1,-1-1 1,1 0-1,-1 1 1,0-1 0,0 0-1,0 0 1,0 0-1,0 0 1,0 0 0,0 0-1,-1 0 1,1-1-1,-1 1 1,0 0 0,1-1-1,-1 1 1,0-1-1,0 1 0,-61 48 16,58-47-13,-37 25 22,-1-1-1,-5-1-24,-14 4 8,-2-2-1,-1-4 0,-1-2 0,-25 3-7,-39 3 58,307-64 131,-58 11-80,1 3-47,-39 12-61,1 5-42,1 4-116,-48 1 31,-15 0 11,-1 0-42,0 0-52,-1 0-61,-3 0-11,-1 0-55,0 0-59,-1 0-67,-4 0-263,-7 0 144,-1 0 4,-1 0-109,0 0-123,0 0-104,0 0-286,0 0-711</inkml:trace>
  <inkml:trace contextRef="#ctx0" brushRef="#br2" timeOffset="180132.81">7197 5249 2897,'0'0'2052,"0"0"29,0 0-1110,0 0-61,0 0-63,0 0-86,0 0-106,0 0-93,0 0-71,0 0-67,-17 7-61,-102 37-48,-156 58-37,-18 8-44,124-43-51,87-30-41,-52 29 73,5 1-103,97-51-94,21-10-21,-19 8 13,20-12-37,0-1-36,8-2-21,2 0-66,2 0-3,1-2-55,18-15-319,1 0 104,0 1 92,2 0 84,0 1 74,0 0 64,1 0 54,1 1 44,18-10 67,61-31 194,-73 40-207,1-1-46,-8 5-42,0-1-47,100-50 74,2-1 87,1 1 101,1-1 118,-34 17 13,1 0 81,-3 1 87,-1-1 95,-62 32-392,26-12 190,-39 19-199,0 1 44,-17 7-3,0 1-45,0-1-39,-1 1-33,-3 2 5,-12 9-22,6-5 25,-97 61 119,-2-3-54,-4-1-46,-1-2-38,-72 35-16,-96 44-51,37-19-9,85-39 31,97-50-20,-40 29-11,93-54 18,13-6-12,26-9-62,49-19-121,1-4 87,16-9 62,51-25 65,-16 7-19,348-155 15,-230 101 34,-124 57 6,-2 1 34,-97 42-64,34-14 55,-24 11 10,-6 4 47,2 1 87,-21 9-35,-10 9-38,-6 13 91,-3-1-60,-3-1-50,-2-1-41,-13 10 7,-22 14 2,30-26-65,-181 146 79,-14-9-83,-233 137-63,248-164 17,110-69 3,-29 19 31,-69 31-37,170-101-8,22-16-61,36-28-120,10-4 62,7-3 54,3-2 44,-14 11 33,103-75 14,2-1-93,21-14-87,83-67-168,-10-6-3,-92 61 167,-133 118 152,-5 5 8,0 0 0,0-2 0,-2 1 0,0-2 0,0 0 0,-2 0 0,0-1 0,3-9 6,-13 24-4,-1 0 1,0 1-1,0-1 0,0 0 0,0 0 0,-1 0 0,1 0 1,-1 0-1,0 0 0,0 0 0,0 0 0,0-1 4,0 3-6,-1 0 0,1-1 0,0 1 0,-1 0 0,1 0-1,-1 0 1,1 0 0,-1 0 0,0 0 0,1 0 0,-1 0 0,0 0 0,0 0 0,0 0-1,0 0 1,0 1 0,0-1 0,0 0 0,0 1 0,-1-1 6,-36-8-167,6 8 88,17 1 61,-135-1-25,-77 11 80,142-1 23,-56 15-60,-8 14-3,1 14 1,58-15 48,-41 26-46,70-31 20,1 3 0,2 3 1,2 3-1,-36 34-20,48-32 0,35-27-31,11-10-63,6-4-92,18-7-175,-3-4 178,0-1 40,25-14-39,9-9 95,29-21 76,-32 20-18,58-39 10,18-19 19,-119 84-1,-10 7 0,1 0 0,0 0 0,-1 1 0,1-2 0,-1 1 0,1 0-1,-1 0 1,1 0 0,-1-1 0,0 1 0,0-1 0,0 1 0,0-1 0,0 1 0,0-1 0,0 1 0,0-1 0,-1 0 0,2-1 1,-3 2-48,-7 1-35,-26 5-76,-1 5 84,-7 6 60,-20 13 64,11-6-30,19-8 17,0-1-38,-34 15-98,0 0-104,2-1-63,-87 32-435,58-28 353,68-25 312,-4 1 26,9-7-2,12-5-35,7 3 39,1 0-1,0 0 1,-1 0-1,1-1 1,0 1-1,-1 0 1,1 0-1,0 0 1,0-1 0,0 1-1,0 0 1,0 0-1,0-1 1,1 1-1,-1 0 1,0 0 0,0 0-1,1 0 1,-1-1-1,1 1 1,-1 0-1,1 0 1,0 0-1,-1 0 1,1 0 0,0 0 9,40-58-35,11 3 69,69-46 71,-97 83-100,160-123 145,-29 25-12,-56 35 9,-22 11 33,-6-5 67,-55 55-151,-13 9-43,-5 12-53,0 0 0,1-1-1,-1 1 1,0 0 0,1 0 0,-1 0-1,0 0 1,1 0 0,-1 0 0,0 1 0,1-1-1,-1 1 1,1-1 0,-1 1 0,0-1-1,1 1 1,-1 0 0,1 0 0,0 0-1,-1 0 1,1 0 0,0 0 0,-1 0 0,-80 49 24,-41 37 131,26-18-35,32-26-86,-9 3-6,-1-3 0,-2-4-1,-1-3 1,-2-3 0,-41 9-28,62-29 75,26-11 61,33-2-133,0 0 0,0 0 1,0 0-1,0 0 0,0 0 1,1 0-1,-1 0 0,0-1 1,0 1-1,0 0 0,0 0 1,0 0-1,0 0 0,0 0 1,0 0-1,0 0 0,0-1 1,0 1-1,0 0 0,0 0 1,0 0-1,0 0 0,0 0 1,0 0-1,0-1 0,0 1 1,0 0-1,0 0 0,0 0 1,0 0-1,0 0 0,0 0 1,0-1-1,0 1 0,0 0 1,-1 0-1,1 0 0,0 0 1,0 0-1,0 0 0,0 0 1,0 0-1,0 0 0,0 0 1,0-1-1,-1 1 0,1 0 1,0 0-1,0 0 0,0 0 1,0 0-1,0 0 0,0 0 1,-1 0-1,1 0 0,0 0-3,31-36 270,23-1 70,-22 18-184,61-35 24,6 3-57,2 4-45,4 2-34,317-110 38,-225 90-13,-97 35 16,2 2 42,0 5 49,0 3 57,0 7 62,-2 5 70,-90 8-339,35-2 158,-38 2-121,0 1-1,0-1 1,0 1-1,0 0 0,0 1 1,7 1-63,-12-2 22,1 1 1,0-1-1,-1 0 1,1 1-1,-1-1 0,1 1 1,-1 0-1,0 0 1,0 0-1,1 0 0,-2 0 1,1 1-1,0-1 1,0 0-1,-1 1 1,1 0-24,0 2 24,0 0-1,0 0 0,0 0 0,-1 0 1,1 0-1,-2 0 0,1 2-22,1 12 62,-1-1 0,0 1 0,-3 15-62,0-13 42,-1 0 0,-1 0 0,-3 4-42,-23 60 80,-12-4-34,-1-15-15,-3-1 0,-3-3 0,-34 32-31,3-8 28,-6-1-29,-33 23 1,42-46 40,-9 0 61,-1-6 83,101-62-47,10 1-76,14-4-16,54-30 76,-1-5-56,-24 12-51,0 2-1,27-6-13,-53 27-2,-35 9-5,-7 10-10,0-2 0,0 0 0,-1 0 0,0 0 0,0 0 1,-1-1-1,0 1 0,-1-1 0,0 0 0,0 0 1,0 0-1,-1 0 17,-15 19-104,-2-1 1,-10 9 103,20-22-22,-204 195-83,-17-11 80,-258 175 43,405-308-26,49-35 17,-214 156-20,-4 1-114,-1-5-108,2-8-100,166-116 293,-30 16 37,109-67-14,13-10-6,9-5-21,7-5-38,66-42-119,2 0 56,3 1 47,2 0 42,122-65 41,301-134 161,-333 175-185,-157 69 42,183-72 31,-165 69-2,0 1 1,2 3-33,-40 8 12,0 1 0,0 0 0,0 0 0,0 1 0,0-1 1,0 1-1,0 1 0,1-1 0,2 2-12,-8-2 2,-1 0 0,0 0 0,1 0 0,-1 0 1,1 0-1,-1 1 0,0-1 0,1 0 0,-1 0 0,0 0 0,1 1 0,-1-1 0,0 0 1,1 1-1,-1-1 0,0 0 0,0 1 0,1-1 0,-1 0 0,0 1 0,0-1 0,0 0 1,0 1-1,1-1 0,-1 0 0,0 1 0,0-1 0,0 1 0,0-1 0,0 1 0,0-1-2,-8 22 58,-3-3-44,-1 0 0,-1-1 0,-1 0 1,0 0-1,-15 12-14,-98 85 25,-1-9-49,-5-5-51,-143 93-183,-299 169-372,366-234 475,2 1 96,203-125 60,19-9 4,34-18 29,244-127 87,157-73-60,-420 207-59,392-205 44,-418 216-167,-20 11 39,-39 18-46,-87 44 122,-202 90 62,237-111-81,-1-2-47,-13 5-80,1-2-98,-1-2-119,61-24 134,0-1-38,39-15 292,-16 5-127,22-7 85,0-1 72,10-3 28,1 0 44,2-1 52,3 0 61,48-26-14,9-4-16,1 0-55,0-1-48,0 0-39,51-29-31,192-116-175,-177 95 161,-42 22-48,-2-3-1,71-72 32,-117 100-14,-1-2 0,-2-2 0,-1-1 1,-3-1-1,-1-1 0,-2-2 0,0-2 14,-1-22-99,-23 53 22,-12 12-3,-37 10-122,0 12 103,9 3 72,-22 18 31,40-25 2,-357 256 151,252-176-141,-1 0-54,21-15-51,1 1-64,0 0-78,0-1-89,44-33 87,1-1-38,-1 0-39,1 0-43,-62 46 187,30-22 107,47-36 84,0 0 53,-14 12 127,29-23-52,0 0 38,-2 4 178,14-10 55,15-15-128,1 0-50,1-1-45,1 0-40,2 0 62,2-1-99,15-5 43,-9 1-14,66-23 58,0-3-79,18-11-49,46-24-34,-46 21-12,361-189 10,-368 186-22,-68 38 15,-21 15-31,-21 17 1,-137 116 95,-62 59-47,189-167-51,-38 37 26,-34 46-33,88-93 13,0 0-1,1 0 1,1 1 0,2 1-1,0 1 1,1 0-1,2 0 1,1 1-13,8-23 0,-8 28 32,6 2 64,3-31-82,0 0 1,0 0-1,1 0 0,-1 0 0,1 0 0,-1 0 0,1 0 0,0 0 0,-1 0 0,1 0 0,0-1 1,0 1-1,1 0-14,-1 0 18,1-1 0,-1 0 0,0 1 0,1-1 1,-1 0-1,1 0 0,0 0 0,-1 0 1,1 0-1,0-1 0,0 1 0,-1 0 0,1-1 1,0 1-1,0-1 0,1 0-18,60 4 91,-1-11-36,-36 2-44,0-2 0,-1-1 1,20-8-12,28-18-10,-2-3 0,24-19 10,-65 38 8,213-132-13,-6-10 0,96-94 5,-173 120 3,-7-8-1,-6-5 0,86-116-2,-194 215-17,-3-1 0,14-25 17,-74 99-59,-97 94-19,-9-1 37,-147 112 35,-307 198 51,265-216-18,-161 81 77,399-247-78,54-36-14,19-13-8,16-11 2,66-68 39,-19 31 118,38-26-163,82-50 144,5 12-87,195-103-56,-187 112 16,511-324 55,-311 163-67,207-193-5,-453 339-14,81-64-52,-169 151 66,-54 34 0,0 0 1,0 0-1,0 0 1,0 0-1,1-1 0,-1 1 1,0 0-1,0 0 1,0 0-1,0 0 1,0 0-1,1 0 0,-1 0 1,0 0-1,0 0 1,0 0-1,0 0 0,1 0 1,-1 0-1,0 0 1,0 0-1,0 0 1,0 0-1,0 0 0,1 0 1,-1 0-1,0 0 1,0 0-1,0 0 0,0 0 1,0 1-1,1-1 1,-1 0-1,0 0 1,0 0-1,0 0 0,0 0 1,0 0-1,0 0 1,0 1-1,0-1 1,1 0-1,-1 0 0,0 0 1,0 0-1,0 0 1,0 1-1,0-1 0,0 0 1,0 0-1,0 0 1,0 0-1,0 0 1,0 1-1,-6 20 30,-4 6-11,-1-1-1,-2 0 1,0 0-1,-17 21-18,-18 21 44,-23 21-44,-82 89 89,-51 36-89,-21-1-2,-154 108 2,-276 155-52,207-189 54,443-284-2,-91 57 32,-73 31-32,136-79 8,25-14-12,22-14-24,68-54-56,6 2 44,100-61 53,220-118 136,-238 147-147,242-155 53,169-149-55,-271 160-37,-12-14-82,-61 37-127,-178 165 171,-12 11-74,48-34 149,-89 75-10,-12 15-9,-9 11-16,-2-1 0,-16 19 35,-28 22-8,-8 1 8,-129 108 89,-31 11-89,-232 135 22,180-149-29,-8-12-1,-124 41 8,233-122 56,124-54 18,1-4 58,7-8 159,42-10-215,13-13-35,15-19 15,1 1 0,2 1 0,2 1 0,0 1 0,2 1 0,5-2-56,97-88 113,3 1-41,142-117-18,320-288-66,-505 436 26,-1-3-42,89-95-126,-23 14-62,6-20-371,6-26 587,-128 159-53,-37 51 37,-13 11-11,-46 33-47,2 2 37,-11 11 28,-31 28 40,-46 35 18,-96 63 34,-163 86-83,-279 113-33,658-365 88,-20 6-135,32-13 114,0 0 79,0 0 106,6-1-60,-1-1 38,64-35-1,-1-1-42,60-36 53,-18 9-118,5 0-50,209-120 21,4-5-45,305-183-76,-582 344 52,142-83-57,-109 68-8,1 2-1,43-13 75,-93 42-12,1 1 1,0 0 0,0 2-1,4 1 12,-26 4-2,0 1-1,0 0 1,0-1-1,-1 1 1,1 1 0,0-1-1,0 0 1,-1 1-1,1 0 1,0 0-1,0 0 3,-2 0-1,-1 0 0,1 0-1,-1 0 1,0-1 0,1 1-1,-1 0 1,0 1 0,0-1 0,0 0-1,0 0 1,0 0 0,0 1-1,0-1 1,0 0 0,0 1-1,0-1 1,-1 1 0,1 0 1,1 6-4,-1 0 0,-1 0 0,1 0 0,-1 0 1,0 0-1,-1 0 0,0 0 0,-2 7 4,3-8-1,-4 17 1,-2 0 0,0 0 0,-1-1 0,-1 0 0,-1 0 0,-1-1 0,-2 2 0,-17 26 12,-2-1 0,-24 27-12,-47 52 16,-5-5 0,-6-5 0,-9-1-16,-380 320 41,360-319-10,86-70-16,-118 103-12,96-71 20,8 8 50,53-60 18,8-8 35,9-20-121,0 1 1,0-1 0,-1 1 0,1-1-1,0 1 1,0-1 0,0 1 0,0-1-1,-1 1 1,1-1 0,0 1 0,0-1-1,0 1 1,0-1 0,0 1 0,0-1 0,0 1-1,1-1 1,-1 1 0,0 0 0,0-1-1,0 0 1,0 1 0,1-1 0,-1 1-1,0-1 1,1 1 0,-1-1 0,0 1-1,1-1 1,-1 0 0,0 1 0,1-1-1,-1 0 1,1 1 0,-1-1 0,0 0 0,1 0-1,-1 1 1,1-1 0,-1 0 0,1 0-1,-1 0 1,1 0 0,-1 1 0,1-1-1,-1 0 1,1 0 0,0 0 0,-1 0-1,1 0 1,-1 0 0,1 0 0,-1-1 0,1 1-1,-1 0-5,44 3 191,7-5-68,16-6-41,37-12-35,8-9-31,65-28-16,110-60-85,-145 51-6,-3-4-38,-2-2-43,-4-1-47,294-177-536,-249 140 404,15-8-114,-124 76 302,-21 17 67,-45 23 91,-1 1 0,1 0 0,0 0 0,0 0 1,-1 0-1,1 1 0,0-1 0,0 1 0,0 0 0,0 0 1,0 0 4,-2 0-1,-1 0 0,1 0 1,-1 0-1,1 0 0,-1 0 1,1 0-1,-1 1 0,1-1 1,-1 0-1,1 1 0,-1-1 1,1 0-1,-1 0 0,0 1 1,1-1-1,-1 1 0,1-1 1,-1 0-1,0 1 0,1-1 0,-1 1 1,0-1-1,0 1 0,1-1 1,-1 1-1,0-1 0,0 1 1,0-1-1,0 1 0,0 0 1,0-1-1,0 1 0,0-1 1,0 6-1,-1 0-1,-1-1 1,1 1-1,-1-1 0,0 1 1,0-1-1,0 0 0,-1 0 1,0 0-1,0 0 0,-1 0 2,-34 50-4,-3-2 0,-5 2 4,-166 178-10,-40 15 84,-223 166-74,139-152 90,50-52 61,-3-5 98,144-104-79,0-2 35,0 0 38,1-1 41,137-94-270,-63 44 107,-147 93 265,180-122-278,34-20-92,7-3-12,24-19-38,113-80-148,-57 43 147,69-46 25,34-17-2,-47 33-29,-120 77 31,141-90-98,1-1-59,0-1-51,0-2-43,93-68-230,120-98-354,-149 95 213,-13 4-91,152-143-899,-241 203 981,-70 64 362,-5 4 37,-22 21 112,17-17-61,-7 8 54,-7 7 44,-7 8 34,2 3 15,-25 16 46,1 0-1,-1 0 0,0 0 0,0 0 1,1 0-1,-1 0 0,0 0 0,0 0 1,1 0-1,-1 0 0,0 1 0,0-1 1,1 0-1,-1 0 0,0 0 0,0 0 1,0 0-1,1 0 0,-1 1 0,0-1 1,0 0-1,0 0 0,0 0 0,1 1 1,-1-1-1,0 0 0,0 0 0,0 0 1,0 1-1,0-1 0,0 0 0,0 0 1,0 1-1,1-1 0,-1 0 0,0 0 0,0 1 1,0-1-1,0 0 0,0 0 0,0 1 1,0-1-1,-1 0 0,1 0 0,0 1 1,0-1-1,0 0 0,0 0 0,0 1 1,0-1-2,-10 30 175,-22 26 93,-63 69 178,39-57-279,-189 203 257,46-76 65,-8-5-64,-52 30 24,-145 96 165,-13-16 19,134-109-150,47-37-18,1-5 75,196-124-418,-13 10 12,16-11-15,15-10-7,5-4 13,1-2 37,220-118-3,-47 20-86,163-92-62,-25 10-123,-2-7-86,-2-8-89,-5-8-91,-5-8-97,-9-8-97,-10-9-102,-10-8-104,84-111-692,-199 189 770,-57 58 300,-17 16 136,-3 1 83,-25 34 111,-37 50 70,-21 27 20,-24 30 35,-24 27 42,-21 19 50,-19 18 63,-168 180 369,21-47-191,-11-5 91,-9-5 74,-7-8 56,-65 41 173,-479 338 1097,658-506-1390,72-51-199,24-17-81,-39 27 63,6-15-78,88-55-120,25-16-55,48-32-18,133-88 17,110-68 17,106-52-40,-284 177 16,130-79-52,-2-1-84,-1-2-79,-4-4-72,-4-4-67,-5-7-61,-6-7-56,-7-9-49,-90 68 172,-9 2-33,26-31-209,67-84-632,-141 144 742,-22 25 162,-5 4 57,-5 4 52,-2 3 46,-2 2 43,0 1 36,-28 38 21,-12 18 26,-25 38-8,-33 40 36,3-8 60,-12 15 68,-55 70 148,-304 376 620,-25-7 55,-13-11 45,0-14 38,239-267-465,170-183-423,-16 15 24,-12 11 67,12-9 21,199-191-292,16-3 32,140-111-19,-183 151-3,165-134-100,271-240-433,-360 296 330,-4-3-36,38-44-130,-6-4-88,-7-5-106,-100 104 246,-2-1-33,119-154-695,-137 166 654,2-4 8,-11 14 84,-6 6 86,1-4 88,-52 74 128,-20 33 12,-78 135 33,22-51 32,-16 18 52,54-80-62,8-12-9,-64 94 136,-57 79 142,5-20-59,-4-2 37,-34 31 96,-99 99 246,-207 184 445,149-180-434,-85 60 14,45-58-19,77-69-70,79-73-79,81-76-206,68-56-136,59-41-90,15-17-17,11-16-34,0 2 0,2 0-1,1 1 1,5-2-11,115-115 38,-135 138-36,286-265 40,101-64-42,-3 15-54,-112 93-60,-1-4-87,-6-4-109,-138 114 107,-3-1-35,110-114-287,-16 0-76,-20 8-54,-25 12-75,26-55-399,-135 170 671,-21 26 115,-7 9 36,21-41-212,-27 33 108,-22 32 78,-14 41 327,0 1 0,0 0-1,0-1 1,1 1 0,-1 0 0,0 0-1,0-1 1,0 1 0,0 0 0,0-1 0,1 1-1,-1-1 1,0 1 0,0 0 0,0-1 0,0 1-1,0 0 1,0-1 0,0 1 0,0 0-1,-1-1 1,1 1 0,0 0 0,0-1 0,0 1-1,0 0 1,0-1 0,0 1 0,-1 0 0,1-1-1,0 1 1,0 0 0,-1-1 0,1 1-1,0 0 1,0 0 0,-1-1 0,1 1 0,0 0-1,-1 0 1,1 0 0,0 0 0,-1-1 0,1 1 6,-27 18-186,-15 20 120,-51 58 60,-30 42 73,27-24 77,31-37 4,-3 6 42,-91 109 312,41-51-34,-3 0-44,-1-1-39,-1 0-35,-65 68 116,-3 0-58,-197 203 288,-165 157 179,315-329-471,-27 24 103,2-3 94,196-194-411,2-1 332,-55 42-522,101-94 105,21-21-77,40-37-3,122-99 87,110-79-61,100-65-35,221-167-14,-202 143-56,-152 112-41,-4-4-69,-5-5-86,-6-6-104,-45 34-8,72-84-237,-28 16 16,-92 95 238,13-20-13,-24 23 81,-67 83 161,36-47-59,-49 58-25,30-52 200,-70 106-12,0 0-1,0 0 1,0 0 0,0 0 0,-1 0-1,1 0 1,-1-1 0,0 1 0,0-1-1,0-1 13,-37 43-189,20-19 167,-28 36 10,-13 18 40,-126 172 175,80-98-129,3 2 44,1 2 41,1 1 37,-93 157 288,5 4 96,12-10 37,-221 408 887,256-457-999,39-70-164,-20 30 205,44-80-251,48-86-221,-14 31 28,36-64-68,9-11-19,20-21-23,-11 8-1,150-121-77,308-285 16,-272 229-22,214-212-233,-143 126 17,-106 99 44,-4-3-73,-6-2-90,-6-3-105,84-139-677,-155 202 718,-46 68 134,-2-2 1,-2-1-1,14-43 357,-35 77-214,-18 26-25,-12 13 56,2 0 38,-21 25-45,-7 14 99,21-19 89,-18 22 42,16-18-3,-189 247 431,-309 401 507,365-480-647,-2-1 41,48-62-72,-1-2 34,1-1 39,-1-2 46,-47 53 95,3-15-40,133-150-361,-10 7 0,4-3 43,13-10 36,66-71-83,8-5-56,3-2-24,196-194-2,2-4-98,2-2-112,-128 126 47,1-1-33,-1-1-35,-1 1-37,0 0-37,-2 0-40,-2 1-41,-1 0-43,-1 0-45,-3 1-47,12-15-173,-51 54 149,-17 18 6,-5 4-97,-44 52 431,-5 9 35,-12 23-79,-14 33 75,-3-1 47,-34 53 8,-90 120 112,20-47 71,-21 19 83,-219 256 1467,-295 272-1638,424-487 392,-3-8 40,102-102-225,-55 41 50,-89 60 160,100-99-108,9-21 46,108-71-256,59-34-51,15-15 0,25-28-11,3 2 0,0 1 1,40-30-38,-21 18 34,192-170 118,75-55-77,299-259-82,-209 173-52,-70 61-86,-172 150 26,-2 0-39,1 0-109,62-59-210,-65 54 98,-26 21 64,-66 61 159,24-26-31,27-27-70,-107 111 179,-18 19 14,-7 8 45,0 0 0,0-1-1,-2 0 1,-3 3 19,-46 56-7,-22 20 35,-112 118 234,-280 267 221,230-235-156,123-120-109,1 2 49,1 1 60,3 3 69,3 3 79,4 2 89,69-81-180,32-41-175,8-7-42,7-5-39,9-8-37,107-66 16,2-8-50,65-50-45,1-6-59,-16 10-18,48-34-43,0-4-41,-74 54 16,-1-1-36,-25 19-5,0-1-33,-1 1-37,0 0-43,43-33-179,-2 1-97,-99 76 333,37-27-122,-78 61 213,1 1 1,25-12 138,-21 20-42,-28 8 42,0 0-1,-1 0 0,1 0 1,0 0-1,-1 0 0,1 0 0,-1 1 1,1-1-1,0 0 0,-1 0 1,1 1-1,-1-1 0,1 0 1,-1 1-1,1-1 0,-1 1 0,1-1 1,-1 1-1,1-1 0,-1 1 1,1-1-1,-1 1 0,0-1 0,1 1 1,-1-1-1,0 1 1,1 4-3,0 0 1,0 0-1,-1 1 0,0-1 0,0 0 0,-1 0 1,1 0-1,-1 0 0,0 0 0,-1 2 3,-8 33-5,-1 0 1,-2 0-1,-2-1 0,-8 13 5,-48 91 43,-146 222 388,115-212-217,14-27 12,-2-2 62,-1-2 81,-1-2 99,71-95-327,8-9-50,6-5 1,1 0 22,2 1 51,2-8 30,12-9-121,49-28-36,40-35-41,286-238-108,-259 198 37,0-1-41,-7 6-47,0 1-62,-1 4-75,1 3-87,-77 60 206,-28 24 111,-1 0-1,1 0 1,0 2 0,1-1 0,1 2 0,-1 0-1,4 0 70,-12 8-39,-7 14 1,-1 1 20,-1-1-1,0 0 1,-1 0 0,-1 0 0,0 0-1,-1 0 1,-3 6 18,-10 17-27,-1-1 1,-12 16 26,-79 113-7,-11-2 45,-10-4 43,-9-6 39,-6-5 37,-7-9 34,15-23 285,-41 19-476,-30 5 403,103-82-225,-3-13-52,109-45-126,0 0 0,-1 1-1,1-1 1,0 0 0,0 0 0,-1 0-1,1 1 1,0-1 0,-1 0 0,1 0-1,0 0 1,-1 0 0,1 0 0,0 0-1,-1 0 1,1 0 0,-1 0 0,1 0-1,0 0 1,-1 0 0,1 0 0,0 0-1,-1 0 1,1 0 0,0 0 0,-1 0-1,1 0 1,0 0 0,-1-1 0,1 1-1,0 0 1,-1 0 0,1 0 0,0-1-1,0 1 1,-1 0 0,1 0 0,0-1-1,0 1 1,0 0 0,-1 0 0,1-1 0,0 1-1,0 0 1,0-1 0,0 1 0,-1 0-1,1-1 1,0 1 0,0 0 0,0-1-1,0 1 1,0-1 0,0 1 0,0 0-1,0-1 1,8-26-38,-8 26 37,38-84-43,3 3 1,3 1-1,39-50 44,-23 35-8,2-4-18,2 0-47,0 1-40,1 1-35,66-105-233,156-274-644,-235 378 584,-6 1-44,-31 62 223,-2 0 1,-1 0 0,-2-1-1,1-11 262,-10 45-22,5-40-194,-6 1 55,0 39 150,0 0 1,-1 1 0,1-1 0,-1 1 0,0-1-1,0 0 1,0 1 0,0-1 0,0 1-1,-1 0 1,1-1 0,-1 1 0,1 0 0,-1 0-1,0 0 1,0 0 0,0 0 0,0 1 0,0-1-1,0 0 1,0 1 0,-1 0 0,1-1-1,-1 1 1,1 0 0,-1 0 0,1 0 0,-3 0 10,-3-1-19,0 1 0,0 0 0,0 0 0,0 1 0,-1 0 0,0 1 19,-54 10-66,-2 11 60,0 7 72,-202 106 542,-116 56 304,37-47-22,107-58-268,40-23-75,2-9 35,113-34-243,34-13-56,37-8-177,10-7-76,12-19-25,34-45 21,47-41 88,-68 87-88,369-425 107,-274 318-123,-1 0-45,-1-1-60,-2 0-77,-40 44 5,-1 0-46,-2-1-52,-2 0-57,-46 68 151,-25 33 59,-10 8 6,-21 27-53,-2-1 49,-2 1 42,-2 0 34,-35 35 36,-108 107 89,180-184-91,-133 131 102,-197 171 47,206-205-57,-4-6 54,-5-9 77,-6-10 98,141-75-157,1-1-40,3-3 26,6-5-96,20-19-71,-17 17 70,94-84 78,2-3-53,80-73-29,100-85-54,-114 103-22,-85 74-32,-1 0-38,35-30-108,-1 1-92,-2 3-107,-1 4-118,-73 62 303,-13 17 64,-10 13 49,-11 15 28,-10-2 61,-1 1 0,0-1 0,0 0 0,-1 0 1,1 1-1,-1-1 0,0 0 0,0 0 0,-1 2 17,-5 74-110,-12 2 45,-12 1 40,-9-2 36,22-50 16,-2-1 0,-2-1 0,0-1 0,-5 3-27,8-12 38,-1 0 0,-1-1 0,0-1 1,-2 0-1,-11 5-38,54-35 404,1-2-68,0-1-64,1-2-59,1 0-51,0-1-46,0-1-42,1-1-34,35-32-53,81-75-223,-91 83 227,-26 22 46,1 2 34,81-75-80,89-80-38,-64 61-41,-22 21-39,0 3-64,-94 79 162,81-63-162,-34 40 115,-61 34 75,0 1 0,0-1 0,0 1 0,0-1 0,0 1 0,0-1-1,0 1 1,0 0 0,0-1 0,0 1 0,0 0 0,1 0 0,-1 0 0,0 0 0,0 0-1,0 0 1,0 0 0,0 1 0,0-1 0,0 0 0,0 0 0,0 1 0,1-1 1,-2 1-2,1 0 0,-1 0 0,1 0 0,-1-1-1,1 1 1,-1 0 0,0 0 0,1 0 0,-1 0 0,0 0 0,0-1 0,1 1 0,-1 0 0,0 0 0,0 0 0,0 0 0,0 0 0,-1 0 0,1 0 0,0 0 0,0 0 2,-18 50-44,7-28 42,-2 0-1,0-2 1,-10 12 2,-33 38 31,-9 3-31,34-38 11,-28 27 11,2-3-29,22-18 41,10-6 46,5 2 66,19-37-9,1 0-41,1-1 2,6-2-46,-2 1 5,39-17 123,0-6-75,7-10-49,25-24-42,-29 22-4,39-29 3,180-128 15,-212 157-25,2 3 1,1 2-1,55-20-3,-106 48-42,8-2 4,27-8 107,-25 11-99,-8 2-31,-1 1-42,-1 1-51,-1 1-59,0 2-68,-2 1-76,-1 2-85,-1 2-94,-1-4 127,0 1-79,-1-1-112,1-2 247,-1-1-41,1 2-201,-1 0-90,-1 0-99,0 0-110,0 0-115,0 1-108,-1-1-95,0 0-83,-1 2-353,0 0-83,-1 1-425,-3 4-1168</inkml:trace>
  <inkml:trace contextRef="#ctx0" brushRef="#br2" timeOffset="188119.38">23383 2739 2625,'4'0'1954,"-1"0"-733,0 1-65,-2 0-68,0 1-75,0-1-80,-2 1-86,0 1-91,0-1-96,-1 1-103,0 0-106,-1 0-114,0 0-118,0 0-124,1-1-95,0 0-34,1-1-33,-1 1-34,1-1 56,-22 22 401,-3-1-36,-28 22 224,-5-2-111,-3-2-92,11-10-121,0-1-36,-102 49 254,32-22-221,66-32-117,0-3-1,-15 2-99,112-38 50,20-19 118,-32 17-103,510-279 321,-358 202-187,-1 6 88,-102 54-8,-56 25-123,-1 1 79,-21 8 86,-1 1-89,-1 0-105,0 1-34,-2 3 19,-7 7 14,6-7-54,-1-1 43,-30 25 156,-2 1-55,-2-1-50,-2-1-44,-43 27 13,-5-3-108,-167 81-135,202-107 118,1-2 34,-32 14-51,-2-4 1,-4-3 6,177-63-80,58-35 94,-35 14 12,366-159 72,2 21-90,-464 186-6,71-21-9,-79 25 12,1 0 0,0 1 0,-1-1 0,1 1 0,0 0 0,-1 1 0,5 0-5,-4 4 76,-6 9 72,-9 25 122,-9-2-89,-6-1-71,-5-2-55,-8 2-33,-2-1 0,-24 15-22,44-36 25,-184 131 28,60-57-37,-3-6 1,-80 29-17,246-118 126,2 1-73,39-11 18,103-44 35,0-3-47,167-66-42,267-104-94,-581 228 74,59-23-3,0 2 0,2 5-1,27-3 7,-21 19 3,-83 5-3,0 1 1,1 0-1,-1 0 0,0 0 1,1 0-1,-1 0 0,0 0 1,1 0-1,-1 0 0,0 1 1,0-1-1,1 0 0,-1 1 1,0-1-1,0 1 0,1-1 1,-1 1-1,0 0 0,0-1 1,0 1-1,0 0 0,0 0 1,0 0-1,0 0 1,0 0-1,0 0 0,-1 0 1,1 0-1,0 0 0,-1 0 1,1 1-1,-1-1 0,1 0 1,-1 0-1,1 1 0,-1 0 0,0 3-1,0 0 1,-1 0-1,1 1 0,-1-1 0,-1 0 0,1 0 0,-1 0 0,-1 2 1,-2 6-4,-1 0 0,0-1-1,-1 1 1,-1-1 0,0-1-1,0 0 1,-1 0 0,-3 2 4,-19 18-2,-1-1 1,-3 0 1,-39 29 10,-2-3 1,-3-4-1,-1-3 1,-15 2-11,25-17 73,-47 15-73,98-42 21,5-2-24,6-2 33,3-1 38,0-1 53,57-15 29,1-9-38,-21 9-65,102-42-12,76-25-32,143-60-17,-17-13 13,-116 50-53,-179 84 32,1-1-1,-33 15 16,1 1 0,-1 1 0,1-1 0,1 2 0,-1-1 0,0 1 1,1 1-1,0 0 0,8-1 7,-14 4-16,-9 10-14,-6 9-16,-2 0 1,0-1-1,-1 0 0,-1-1 0,-1 0 0,-11 9 46,-42 37-81,-3-3 50,35-30 37,-409 320-2,290-243 36,-2-6 55,121-79 43,33-21-102,-2 3 87,24-3 54,42-8-50,1-7-50,14-9-33,39-18-32,-22 7-7,319-117-25,19-30 20,-157 54-111,-141 61 4,-2-1-45,-15 10-11,-110 53 156,1 1-1,-1-1 0,0 1 1,1 1-1,0-1 1,-1 1-1,1 0 8,-1 5-12,-11 13-8,-7 8-6,-1 0 0,0-1-1,-8 9 27,-58 68-29,-10-7 23,-6-1 6,91-89-1,-124 113 7,-6-6 0,-4-6 0,-130 73-6,113-86 61,-2-7 60,113-63 159,68-35-110,3-1-101,7-5-67,577-313 155,-348 186-148,-118 64-43,-1 1-37,-2 1-46,-3 0-51,-73 42 43,23-14-93,-3 13-64,-61 33 162,-11 11 45,-14-3 70,1 0 1,0 0 0,-1 0-1,0 0 1,1 0 0,-1 0-1,0 0 1,0 1-1,0-1 1,-1 0 0,1 0-1,0 0 1,-1 0 0,1 0-1,-1 0 1,0 0 0,0 0-1,0 0 1,0-1-1,0 2 5,-10 21-50,0 0 0,-2 0-1,-14 18 51,1-6-31,-1-1-1,-4 0 32,-55 54-4,-26 16 4,105-99 0,-145 125 90,-154 101-90,15-36 65,98-73 33,185-117-90,-70 42 85,31-22 30,114-61 77,0 0-49,1-1-43,0 0-36,61-34-15,229-140-116,-210 114 96,178-130-98,-113 72-89,-103 74 11,-88 65 100,113-78-272,-79 63 213,-42 26 76,-12 12 9,-4-1 8,0 0 0,-1 0-1,1 0 1,-2-1 0,1 1-1,-1-1 1,0 0 0,-3 4 5,-29 38-43,-2-2 1,-15 11 42,-100 96 4,150-150-3,-209 193 218,-41 17-219,-244 173 182,232-184-43,8 2 62,-15 12 125,222-175-243,44-35-53,12-7-7,-6 1-23,8-1 3,0 0 1,0-1 0,0 0-1,-1-1 1,1 0-1,3-2-3,86-44 66,72-51-66,-104 60 4,302-193 20,-127 66-38,-43 22-37,-5-4-49,-36 21-32,-4-3-53,-4-3-60,-6-2-69,-64 59 86,80-76-382,-151 148 505,-4 4 38,-6 8 15,-20 25 15,-92 101-14,-9 4 95,26-33 41,-3-1 34,-100 95 191,53-65 190,-68 43-500,-33 8 391,200-149-258,41-27 46,12-6-74,26-6 89,55-19 41,1-6-105,17-11-68,55-30-56,-97 43 1,205-99-83,136-93 76,27-47-111,-168 91-10,-4-5-55,-6-1-68,-4 1-78,-165 120 193,50-37-75,37-27-89,-62 47 59,-28 21-28,-66 48 194,-10 13 35,-4 0 33,0-1 0,0 1 0,0-1 0,0 0 0,-1 1 0,1-1 0,-1 0 0,0 0 0,0 0 0,-1-1 0,0 2 0,-54 78 114,-67 72-114,69-87 33,-147 176 106,54-77 181,-32 18-320,85-96 174,-4-4-1,-76 48-173,96-80 93,-3-4 0,-32 13-93,94-51 24,17-9-19,0 0 0,0-1-1,0 1 1,0-1 0,0 0 0,0 0 0,0 0 0,0 0 0,-1 0 0,1 0 0,0-1 0,-3 0-5,15-8 24,164-118 3,235-181 90,-229 172-96,-46 34-80,-3-1-103,23-23-133,70-69-262,-9-10-7,-76 61 255,-27 20 130,-2-6 98,-109 129-21,-3 1 38,-30 20-53,-138 128 80,-6 13 88,-78 70 101,135-126-45,-43 37 77,-4 1 64,-1-4 83,-2-7 103,143-114-372,-6 4 97,28-20-87,7-5-8,35-26 19,184-131 86,2-5-95,-22 13-61,259-216-42,-322 246-34,-47 37-15,-17 13-24,0-1-42,-14 13-15,-1-1-42,-2 2-47,-1 2-51,-52 52 275,24-22-237,-28 26 259,0 0 0,0 0-1,0 0 1,0 0 0,0 1 0,0-1 0,0 0 0,0 0 0,0 0 0,0 0-1,0 0 1,0 0 0,0 0 0,0 0 0,0 1 0,0-1 0,0 0 0,0 0-1,0 0 1,0 0 0,0 0 0,0 0 0,0 0 0,0 0 0,0 1 0,0-1-1,0 0 1,0 0 0,0 0 0,0 0 0,0 0 0,0 0 0,0 0 0,0 0-1,0 0 1,0 0 0,0 0 0,1 1 0,-1-1 0,0 0 0,0 0 0,0 0-1,0 0 1,0 0 0,0 0 0,0 0 0,0 0 0,0 0 0,1 0 0,-1 0-1,0 0 1,0 0 0,0 0 0,0 0 0,0 0 0,0 0 0,0 0 0,0 0 0,1 0-1,-1 0 1,0 0 2,-14 25-137,-37 56 66,-5 0 40,-34 41 41,-6 2 46,9-11 12,-411 481 442,235-310-201,-2-8 49,25-15 23,221-239-330,-21 29 86,31-33-45,3 2 47,6-20-135,0 1 0,0-1 0,0 0 0,-1 1 0,1-1 0,0 0 0,0 1 0,0-1 0,0 1 0,0-1 0,0 0 0,0 1 0,0-1 0,0 1 0,0-1 0,0 0 0,1 1 0,-1-1 0,0 0 0,0 1 0,0-1 0,0 0 0,0 1 0,1-1 0,-1 0 0,0 1 0,0-1 0,1 0 0,-1 1 0,0-1 0,0 0 0,1 0 0,-1 1 0,0-1 0,1 0 0,-1 0 0,0 0 0,1 0 0,-1 1 0,1-1 0,-1 0 0,0 0 0,1 0 0,-1 0 0,0 0 0,1 0 0,-1 0 0,1 0 0,-1 0 0,0 0 0,1 0 0,-1 0 0,0 0 0,1-1-4,35 3 163,3-6-71,13-5-46,29-14-35,30-18-13,-2-4 0,-2-5 0,3-7 2,103-65-44,-10-7-50,8-23-138,-123 84 94,-26 21-11,-1 1-65,-1 1-80,0 3-98,-52 38 203,-14 15 18,-24 37-43,-3-2 78,-12 9 40,-35 36 5,-20 17 69,-3 0 33,-110 104 95,-54 35 136,-147 107 251,128-121-277,-7 3 75,-1-2 75,3-5 71,364-285-275,1 0-56,3-1-45,0 1-35,205-155-52,-164 119 47,141-126-37,-88 67-90,-32 25-95,-72 63 50,-1 1-40,-13 14-33,-51 46 101,-1 1 33,-3 0 6,-2 3 40,-9 4-6,3 1-26,-34 26-74,0 1 52,-21 20 24,-2 1 61,-118 97 25,34-41 1,-100 53-13,70-61 49,78-49 19,-1-2 40,-3-2 51,-1-3 58,102-46-38,7-5-61,6-6-47,4-2-33,29-27 1,-25 26 2,107-92-38,63-51 81,-50 42-30,-45 37-50,-16 12-34,0-1-39,-13 11-25,-1-2-38,0-1-45,-2-1-48,-74 76 96,1 0 37,-6 7 8,2-1 44,-43 50-29,-167 156 49,66-84 33,-50 27 80,105-88-1,-1-2 40,64-51-34,16-10-25,9-6 5,5-3 16,-1 2 35,20-17-52,2 1-45,17-9 22,81-49 56,1-6-51,94-68-25,87-83-34,-154 107-40,228-209 106,-208 180-99,-28 25-82,-62 57 17,0 1-33,1 0-37,-1 0-42,2 1-44,-1 0-49,-58 51 268,41-35-313,-24 22 152,-9 8 44,-2 4 48,-7 10 28,-10 14 8,-25 45-61,-6-1 64,-13 12 45,-32 35 41,33-44-18,-78 108 100,41-57 36,16-21 59,3-2 107,44-57-95,21-32-92,4-1-33,6-1 12,19-6 38,-23 2-103,43-9 126,-1-3-54,-1-2-44,0-4-33,136-70-55,-128 61 43,194-107-51,305-217 22,-362 217-12,-3-2-34,-2-1-48,-3 1-62,-157 118 141,21-16-40,59-44-128,-40 33 7,-54 39 153,-11 16 29,-6 7 9,0 0-1,-1-1 1,0 1 0,-1-1 0,-1-1-1,0 0 1,-1 0 0,-1-1 0,0 0-1,-3 2 0,-27 34 6,-470 539 34,281-355 91,-110 78-131,178-185 100,133-104-80,-2 3 16,29-21-26,22-14 3,145-96 38,95-79-87,-55 38 26,54-34-9,18-14 4,-93 68-51,-28 22-52,0 2-80,-78 52 35,1 4 0,2 3 1,14-1 162,-22 20-64,-73 25 63,0-1 1,1 1-1,-1 0 1,0-1-1,1 1 1,-1 0 0,1-1-1,-1 1 1,0 0-1,1 0 1,-1 0-1,1 0 1,-1-1 0,1 1-1,-1 0 1,1 0-1,-1 0 1,1 0-1,-1 0 1,1 0 0,-1 0-1,1 0 1,-1 0-1,0 0 1,1 1-1,-1-1 1,1 0-1,-1 0 1,1 0 0,-1 0-1,1 1 1,-1-1-1,0 0 1,1 1-1,-1-1 1,0 0 0,1 1-1,-1-1 1,0 0-1,1 1 1,-1-1-1,0 0 1,1 1-1,-1-1 1,0 1 0,0-1-1,0 1 1,0-1-1,1 1 1,-1 2-2,0 0-1,0 0 1,0 0-1,0 0 1,-1 0-1,1 0 1,-1 0-1,0 0 1,0 0-1,0 0 1,0 0-1,0 0 1,0-1-1,-1 1 1,-1 2 2,-15 20-32,0 0 0,-2-1 0,-22 21 32,-39 36-36,66-68 35,-118 107 49,-20 5-48,32-27 133,-81 86-133,188-170 54,0 2 1,1 0-1,-2 4-54,-7 26 181,21-45-172,1 0 0,-1 0 1,1-1-1,0 1 0,-1 0 0,1 0 0,0 0 0,0 0 0,-1 0 1,1 0-1,0-1 0,0 1 0,0 0 0,0 0 0,0 0 0,1 0 1,-1 0-1,0 0 0,0 0 0,0-1 0,1 2-9,26 2 224,-6-5-177,0 0 1,-1-2-1,21-4-47,36-15 37,1-9-36,-13-1-35,21-16 34,11-10 12,124-91-15,-10-16-77,-110 79 0,-3-2-34,-3-1-39,-2 0-42,-23 22-21,-69 66 214,0 0 0,0 0-1,0 0 1,0 0-1,0 0 1,0 1 0,0-1-1,0 0 1,0 0-1,0 1 1,1-1 0,-1 1-1,0-1 1,0 1-1,1 0 1,-1-1 0,0 1-1,0 0 1,1 0-1,-1 0 1,0 0 0,1 0-1,-1 0 3,0 2 1,-1 0-1,1 0 0,-1-1 0,0 1 1,0 0-1,0 0 0,0 0 0,0 0 0,0 0 1,0 0-1,-1 0 0,1 0 0,-1 0 1,1 0-1,-1 0 0,0 0 0,1-1 1,-2 2-1,-11 33 11,-3 0 1,0-1 0,-2-1 0,-2-1-1,-9 11-11,-128 163 71,108-145-48,-377 431 145,235-287-56,78-85-12,2 0 35,77-84-78,-11 11 120,-21 32-177,53-62 61,1 0-1,1 1 1,-8 19-61,18-37 6,1 0 1,-1 0-1,0 0 1,1 0-1,-1 0 0,1 0 1,0 0-1,-1 0 1,1 0-1,0 1 0,0-1 1,0 0-1,-1 0 1,1 0-1,1 0 1,-1 1-1,0-1 0,0 0 1,0 0-7,2 0 8,-1 0 0,0-1 1,1 1-1,-1-1 1,1 1-1,-1-1 0,0 1 1,1-1-1,-1 0 0,1 0 1,0 0-1,-1 0 0,1 0 1,-1 0-1,1 0 0,-1 0 1,1-1-1,-1 1-8,16-2 16,0-1 1,-1 0-1,1-1 0,2-2-16,65-29 16,-16-3-66,28-21 50,-58 35-18,122-83-426,88-79 444,-118 78-187,-4-4-48,-23 17-11,-4-2-54,-3-1-66,-4-1-75,-86 93 384,-9 18 15,-3 6 27,-1 0 0,-1-1 0,0 0 0,-2-1 0,-7 11 15,-68 83 0,66-87 0,-186 208 97,-16-9 38,-12-6 55,-4-5 71,-13 13 112,8 1 119,134-118-11,-36 51-481,108-114 99,1 1 1,3 2 0,2 2-1,1 1 1,-1 10-100,16-22 88,14-33-59,10-7-2,4-2-16,0 0 1,0-1-1,0-1 1,0 0-1,6-5-11,74-49-17,36-31-85,-1-5-40,-2-4-56,-2-4-72,-44 33 42,-3-1-44,-2-1-49,-3-1-54,-38 39 167,9-13-62,-31 29 139,0-5-49,-13 21 61,-17 16-21,-29 29-6,-2 1 39,-50 49-4,-2 5 113,-1 2 84,-233 221 430,111-124 3,-315 245 846,344-288-952,-68 59 49,159-127-306,2-3-43,76-66-61,25-16-52,1 0 0,-1 0 0,0 0 1,0 0-1,0 0 0,0 0 0,0 0 0,0 0 0,0-1 1,0 1-1,0 0 0,0 0 0,0 0 0,0 0 1,0 0-1,0 0 0,0 0 0,0-1 0,0 1 0,0 0 1,0 0-1,0 0 0,0 0 0,0 0 0,0 0 0,-1 0 1,1-1-1,0 1 0,0 0 0,0 0 0,0 0 0,0 0 1,0 0-1,0 0 0,0 0 0,0 0 0,0 0 0,0 0 1,-1 0-1,1 0 0,0 0 0,0 0 0,0-1 0,0 1 1,0 0-1,0 0 0,0 0 0,-1 0 0,1 0 0,0 0 1,0 0-1,0 0 0,0 0 0,0 0 0,0 0 0,0 1 1,-1-1-1,1 0 0,0 0 0,0 0 0,0 0 0,0 0 1,0 0-1,0 0 0,0 0 0,0 0 0,0 0 0,-1 0 0,17-25-14,-14 23 16,105-149-99,6-10-64,1-5-73,-6 4-83,-65 96 152,1-1-55,30-45-257,-1 0-120,-5 0-100,-7 3-81,-57 103 593,-2 4 72,-1 4 54,-1 2 40,-4 16 31,1-10-43,-20 43 21,-4 1 43,-36 51 134,7-21 44,-32 39 182,79-111-352,-195 250 615,99-143 50,-14 5-706,25-34 764,-57 38-764,63-61 830,-94 53-830,153-103 81,-1 0 10,14-5 4,40-19 168,-8-1-212,37-28-81,0-4-54,9-10-69,29-28-135,25-21-80,-96 85-9,-20 14 372,0 0 0,0 0 0,0 0 1,0 0-1,0 1 0,0-1 1,0 0-1,0 0 0,0 0 1,0 0-1,-1 0 0,1 0 1,0 0-1,0 0 0,0 0 1,0 1-1,0-1 0,0 0 0,0 0 1,0 0-1,0 0 0,0 0 1,0 0-1,0 0 0,0 1 1,0-1-1,0 0 0,0 0 1,0 0-1,0 0 0,0 0 0,0 0 1,0 0-1,0 1 0,1-1 1,-1 0-1,0 0 0,0 0 1,0 0-1,0 0 0,0 0 1,0 0-1,0 0 0,0 0 1,0 0-1,0 0 0,0 1 0,1-1 1,-1 0-1,0 0 0,0 0 1,0 0-1,0 0 0,0 0 1,0 0-1,0 0 0,1 0 1,-1 0-1,0 0 0,0 0 0,0 0 1,0 0-1,0 0 0,0 0 1,0 0-1,1 0 0,-1 0 5,-4 7-111,-3 3 41,-1 1 50,-2 2 60,-37 42-112,-23 19 72,-66 51 10,-10-7 61,0-13 40,-2-9 32,99-66-58,-1-1 41,80-47 59,2-4-52,2-2-46,1-3-42,38-30-58,3-5-105,112-87-382,-128 106 297,-48 35 117,-5 7 35,-7 12 25,-20 23 35,-27 25-40,-4-1 44,-36 27 67,-9-5 50,30-31 19,-2-2 0,-4-3-149,-70 30 139,113-59-94,-1-2 1,-1-1-1,0-2 1,-1 0-1,0-3 0,-13 2-45,40-9 7,-7 0-3,17-18 4,11-8 24,1 2 0,0 0 0,2 1 0,1 1 0,21-18-32,25-22 35,-35 33-35,10-8 15,2 1 0,1 2 0,1 3 0,21-10-15,-42 27 8,1 2-1,0 0 1,1 2-1,0 1 1,0 1-1,1 1 1,0 1-1,1 2 1,16-1-8,-43 5 1,0 0 1,0 0 0,0 0 0,0 0-1,1 1 1,-1-1 0,0 0-1,0 1 1,0-1 0,0 0-1,0 1 1,0 0 0,0-1 0,0 1-1,0-1 1,0 1 0,0 0-1,-1 0 1,1-1 0,0 1-1,0 0 1,-1 0 0,1 0-1,0 0 1,-1 0 0,1 0 0,-1 0-1,0 0 1,1 0 0,-1 0-1,0 0 1,1 1 0,-1-1-1,0 0 1,0 0 0,0 0 0,0 0-1,0 0 1,0 0 0,0 1-1,-1-1-1,1 6 2,-1 0 0,0 0 0,0 0 0,-1 0 0,0 0 0,0 0-1,-1-1-1,-6 14-2,-2 0-1,0-1 1,-1 0-1,-1-1 1,-10 11 2,-84 90-1,85-96 1,-136 142 24,60-65 59,4-1 101,101-101-127,11-8-37,239-185-10,106-73-4,-189 156-47,-54 39-51,-21 16-83,-49 30 40,-2 1-38,-29 18 110,-1 1 14,-5 7 15,-13 2 31,0-1-1,0 0 1,-1 1 0,1-1 0,-1 0 0,1 0 0,-1 1-1,1-1 1,-1 0 0,0 0 0,0 0 0,1 0 0,-1 0-1,0 0 1,0 0 0,0 0 0,-1 1 3,-49 54-149,-4-2 77,-16 10 61,-41 30 83,21-17 0,-51 44 61,-195 160 116,130-116-31,198-158-209,-81 60 93,34-34 3,42-28-81,10-8-9,24-24 18,84-80 113,29-17-146,130-95 46,288-183-62,-491 359 10,41-28-77,-2 4-81,2 4-68,4 5-56,-80 47 242,-24 11 45,-1-1-1,1 1 1,0-1 0,0 1 0,0 0 0,0 0 0,0-1-1,0 1 1,1 0 0,-1 0 0,0 0 0,0 0 0,0 0-1,0 0 1,0 0 0,0 1 0,0-1 0,0 0 0,0 1-1,1-1 2,-2 1 0,1 0-1,-1 0 0,1-1 0,-1 1 1,1 0-1,-1 0 0,1 0 1,-1-1-1,0 1 0,0 0 0,1 0 1,-1 0-1,0 0 0,0 0 1,0 0-1,0 0 0,0 0 0,0 0 1,0-1-1,0 1 0,0 0 1,-1 0-1,1 1 1,-9 23-42,-2-6-23,-1 0 1,-1 0-1,-8 8 65,-54 60-77,36-42 81,-200 210 45,132-147-4,-26 24 75,7 1 106,118-124-199,-42 49 106,32-27-42,11-1 45,7-29-133,0-1 0,0 0 0,0 0-1,0 1 1,0-1 0,0 0 0,1 0 0,-1 1 0,0-1 0,0 0 0,0 0 0,1 1 0,-1-1-1,0 0 1,0 0 0,0 0 0,1 0 0,-1 1 0,0-1 0,1 0 0,-1 0 0,0 0 0,0 0-1,1 0 1,-1 0 0,0 0 0,1 0 0,-1 0 0,0 0 0,0 0 0,1 0 0,-1 0 0,0 0-1,1 0 1,-1 0 0,0 0 0,1 0 0,-1 0 0,0 0 0,0 0 0,1-1 0,-1 1 0,0 0-1,0 0 1,1 0 0,-1-1-3,89-5 84,1-10-47,-37 2-48,-1-3 0,23-11 11,20-14-102,53-33 102,-50 20-15,32-22-29,-1-4-34,-2-2-35,0-2-38,5-3-47,0 2-43,0 4-46,0 5-47,-83 52 246,-17 10 53,-31 15 35,0-1 0,-1 1 0,1-1 0,0 1 0,0-1 0,-1 1 0,1-1 0,0 1 1,0 0-1,0 0 0,0-1 0,-1 1 0,1 0 0,0 0 0,0 0 0,0 0 0,0 0 0,0 0 0,0 0 0,0 0 0,0 0 0,-1 1 0,1-1 1,0 0-1,0 0 0,0 1 0,0-1 0,-1 1 0,1-1 0,0 1 0,0-1 0,-1 1 0,1-1 0,0 1 0,-1 0 0,0 1 4,0 0-1,0 1 1,0-1-1,-1 1 1,1-1-1,-1 0 0,1 1 1,-1-1-1,0 0 1,0 0-1,0 0 1,-1 0-1,1 1 1,-2 0-4,-22 36 22,-2-2 0,-1-1 1,-2-1-1,-7 3-22,-143 135 75,149-145-53,-192 168 143,47-42-21,62-49 36,23-15 55,6 2 103,64-70-216,-24 28 50,30-23-48,8-2 69,18-23-19,22-5-76,0-5-46,-6-2-47,-1-1 0,1-1 0,0-2-5,285-166-129,-11-23-110,-12-15-112,-11-7-115,-258 209 418,140-119-408,-60 46 94,-16 11-2,3-7-78,-92 93 369,0 3 40,-13 22-16,-78 88-42,14-32 89,-4 0 34,-58 64 50,27-19 108,4 8 82,9 6 70,67-86 60,-14 31-402,50-90 98,3-1-50,7-3-2,-3 0 0,31-7 81,-1-4-45,36-20-21,68-54-82,-117 71 30,94-65-48,10-15 68,9-17-29,-59 43-23,-3-1-43,-22 19-17,-2 0-37,-1-1-42,-2-1-49,-14 13-13,-29 32 92,-5 7 41,-16 11-41,-77 65 35,0 11 100,-36 29 70,15-21 39,-165 110 62,104-87 4,82-53-14,28-18 41,31-24-42,-1-1 55,34-20-87,4-8-40,6-6-77,-1 3-2,22-32-8,98-146 10,-45 56-34,-17 19-33,-6-3-49,-40 76 22,25-56-132,-18 31 12,-10 10-28,-5-1-77,-10 53 281,-1 1 8,1 0-1,-1 0 1,0 1-1,1-1 1,-1 0 0,0 1-1,0-1 1,0 0-1,0 0 1,-1 1-1,1-1 1,0 0-1,-1 0 1,1 1-1,-1-1 17,-1 1-13,1 0 0,-1 0 0,1 1-1,-1-1 1,1 1 0,-1-1 0,1 1-1,-1-1 1,0 1 0,1 0-1,-1 0 1,0 0 0,1 0 0,-1 0-1,0 0 1,1 0 0,-1 1 0,0-1-1,0 1 14,-71 13-128,2 12 82,-70 44 93,46-20 6,-64 25 307,-164 54-360,198-90 114,-3-8 35,-1-7 47,-2-9 60,130-15-254,0 0 0,0 0 1,0 1-1,-1-1 1,1 0-1,0 0 0,0 0 1,0 0-1,-1 0 0,1 0 1,0 0-1,0-1 1,0 1-1,0 0 0,0-1 1,0 1-1,-1-1 0,1 1 1,0-1-1,0 1 1,0-1-1,1 0 0,-1 0 1,0 1-1,0-1 0,0 0 1,0 0-3,0-2 1,0-1 0,0 1-1,1 0 1,-1 0 0,1-1 0,0 1 0,-1 0 0,1-1 0,1 1 0,-1 0-1,1-1 1,-1 1 0,1 0 0,0-1 0,0 1 0,0 0 0,1 0 0,-1 0-1,36-68 15,-24 48-9,82-148-28,137-247 91,-136 237-83,-18 30-59,-3-1-81,-4 1-104,-37 75 83,-2 0-36,-5 11 29,-10 17 55,-11 15 50,-10 22 20,-6 16-33,-95 91 104,0 3 76,-1 3 62,0 1 45,-218 207 508,182-181-427,40-39-116,-1-4-45,-41 28 172,-195 132 479,333-244-702,13-13-53,22-24-18,209-253 3,-13-18-91,-116 149-2,-3-1-39,-2-2-46,-2 0-52,-26 39 10,-2 1-62,8-24-113,29-79-242,-93 179 531,-10 18 40,-6 17 17,-12 13-5,-36 24-46,1 6 57,-49 52 78,35-29 64,-353 329 651,154-162-309,82-85-189,78-64-65,3-2 47,32-27-6,9-8 29,-2-2 79,55-35-204,1-2-52,3-5-27,6-7-62,-4 7 35,240-248 32,22-22-74,-120 109-65,-3-5-110,-74 85 48,-1 0-38,-2 0-40,-1 1-44,-53 69 178,3-3-2,6-8-31,-10 9-11,-3 1-46,0-5-90,-9 20 87,-14 12 17,-43 33 0,-1 3 73,-28 26 59,0 4 80,-56 46 73,7-9 141,-3-1-56,-289 217 245,160-143-154,86-70-25,28-25 24,-2-7 83,116-65-222,22-10-83,7-7-35,9-9-26,19-20-8,31-23 28,3 1 0,9-3-32,12-12 16,431-386-11,-335 302-51,0 2-63,-65 56-8,-3 1-38,-35 29 19,-2 0-33,41-43-203,-53 51 136,-1-3-38,-13 13 44,-15 15 62,-18 20 39,-3 4 39,-5 3-12,-23 21-22,-66 59 99,-1 2 34,-98 80 91,8-9 69,-335 268 457,298-245-398,88-73 25,89-71-119,-3-1 63,67-46-58,5-8-88,11-12-17,395-333 75,-139 123-107,-135 113-40,1 0-33,0-1-41,-1-2-44,-44 37 0,1-3-52,114-110-318,-55 40-647,68-95 1173,-207 223-98,-16 18 36,-19 26 62,6-9-28,-19 11 19,-6 4 9,0 1-1,1 1 1,-1 1 0,2 0 0,-1 1-1,1 2 1,-69 47 34,57-37-10,-89 62 147,-1 3-40,-301 213 219,235-176-143,115-78-102,-158 107 253,124-71-123,12 7 70,76-66-62,29-25-23,14-13-79,-13 7-119,-3 0-42,102-72 68,-1-8-44,-2-5-39,-2-6-33,62-64-98,74-85-167,-70 66 95,-2-3-75,-1 0-68,-2 0-62,42-45-188,-151 164 455,-18 24 64,-15 24 68,-27 18 44,0 0 0,1 0 0,-1 1 0,0-1 0,0 0 0,1 0 0,-1 0 0,0 0 0,0 0 0,1 0 0,-1 1 0,0-1 0,0 0 0,1 0 0,-1 0 0,0 1 0,0-1 0,1 0 0,-1 0 0,0 1 0,0-1 0,0 0 0,0 0 0,0 1 0,1-1 0,-1 0 0,0 1 0,0-1 0,0 0 0,0 0 0,0 1 0,0-1 0,0 0 0,0 1 0,0-1 0,0 0 0,0 1 0,0-1 0,0 0 0,0 0 0,-1 1 0,1-1 0,0 0 0,0 1 0,0-1 0,-3 9 9,0 1-1,0-1 1,-1 0 0,0 0 0,-3 3-9,-93 148 101,-138 183 3,-140 166 194,296-400-233,51-68-19,-71 97 124,60-76 51,-9 20-221,32-47 97,1 2 1,2-1-1,-1 7-97,9-18 77,1 0 1,1 0-1,1 0 0,2 1 0,-1 6-77,3-21 36,0 0 0,1 0 0,0 0 0,1-1 0,0 1 0,1 0-1,0 0 1,0-1 0,1 1 0,1-1 0,3 8-36,-4-13 18,0 0 0,0-1 0,1 1 1,-1-1-1,1 0 0,0 0 0,0 0 0,1-1 0,-1 1 0,1-1 0,-1 0 0,2 0-18,51 19 82,26-8-46,-9-9-23,60-5-13,-122 0 2,55-4-7,0-3 1,0-3-1,-1-3 1,0-3-1,-1-3 1,-1-2-1,-1-3 1,4-5 4,41-22-34,62-41 34,88-73-72,-31 0-129,-83 50 7,-27 16-41,-4-4-95,-64 57 124,-17 16 36,-16 19 74,-16 11 95,0 0 1,0 0-1,1 0 0,-1 0 0,0 0 0,0 0 0,0 0 1,0 0-1,0 0 0,1 0 0,-1 0 0,0 0 1,0 0-1,0 0 0,0 1 0,0-1 0,1 0 0,-1 0 1,0 0-1,0 0 0,0 0 0,0 0 0,0 0 1,0 0-1,0 1 0,0-1 0,0 0 0,1 0 0,-1 0 1,0 0-1,0 0 0,0 1 0,0-1 0,0 0 1,0 0-1,0 0 0,0 0 0,0 0 0,0 1 0,0-1 1,0 0-1,0 0 0,0 0 0,0 0 0,0 0 1,0 1-1,0-1 0,0 0 0,0 0 0,-1 0 0,1 0 1,0 0-1,0 1 1,-2 5-3,-1 1-1,1 0 1,-1-1 0,-1 0-1,1 0 1,-1 0 0,0 0-1,-1 1 4,-193 254 2,-21 3 52,115-142-4,-60 56-65,76-95 42,-6-6 69,29-29 25,-5-4 56,71-44-35,1 0-58,24-4 53,35-22-20,1-7-48,-16 3-31,32-26-38,-3-6-27,13-17 27,-26 19 14,19-23-17,-4-4-1,-3-3 1,8-21 3,-39 46-28,-2-2 0,-4-1 1,0-7 27,-2-15-48,-34 89 45,-1-1 1,1 1 0,-1 0 0,1 0-1,-1 0 1,1-1 0,-1 1 0,0 0-1,1-1 1,-1 1 0,0 0-1,0-1 1,0 1 0,0 0 0,0-1-1,-1 1 1,1 0 0,0-1 0,0 1-1,-1 0 1,1-1 0,-1 1 0,0 0-1,1 0 1,-1 0 0,0 0 0,1-1-1,-1 1 1,-1 0 2,0 0-6,-1 1 0,1 0 0,-1-1 0,1 1 1,-1 1-1,0-1 0,1 0 0,-1 0 0,1 1 0,-1 0 0,1-1 0,-1 1 0,1 0 0,0 0 0,-1 0 1,1 1 5,-18 7-15,1 1 0,0 0 0,-4 4 15,-103 79-17,101-74 14,-87 66 3,-414 307 13,325-255 39,-153 75-52,307-186 28,-50 18-28,80-37-3,0-2 1,-1 0-1,1 0 1,-1-2-1,0 0 1,-1-1-1,-7-1 3,26-1 0,0 0-1,-1 0 1,1 0-1,-1 0 0,1 0 0,0 0 0,-1 0 0,1 0 1,-1 0-1,1 0 0,0 0 0,-1 0 0,1 0 0,-1 0 1,1 0-1,0 0 0,-1-1 0,1 1 0,0 0 1,-1 0-1,1 0 0,0-1 0,-1 1 0,1 0 0,0 0 1,-1-1-1,1 1 0,0 0 0,0-1 0,-1 1 0,1 0 1,0-1-1,0 1 0,0 0 0,-1-1 0,1 1 0,0 0 1,0-1-1,0 1 0,0-1 0,0 1 0,0 0 1,0-1 0,-1-5-7,0 0 0,1 0 0,0 0 0,0 0 0,1 0 0,0 0 0,1-4 7,3-11-2,1 0 1,1 1-1,6-10 2,30-63 13,4 3-1,23-28-12,122-176-41,-142 220 22,16-25-27,-2 0-42,32-47-137,-47 74 67,0 0-34,-35 53 80,0 2 39,-4 9 33,-12 18 27,-23 45 33,-2 0 0,-7 4-20,-77 111 98,-144 153 159,-38-5 107,227-252-244,1 0 38,-19 19 123,1 0 106,60-62-243,18-21-46,13-14-42,8-8-37,3-6-37,129-184 14,-86 115-28,4-12-77,-35 52 14,-1 0-33,6-15-88,-2 0-70,-3-1-80,-3 0-89,-4 0-99,-2 0-110,-5 0-118,-10 36 343,-1-1-33,-3 21 80,-2 1-45,1 1-53,-2 2-61,1 1-70,-1 1-79,0 0-86,0 0-95,0 2 104,0 0-60,0 0-53,0 0-45,0-2-240,0 1-45,0-3-289,0-4-803</inkml:trace>
  <inkml:trace contextRef="#ctx0" brushRef="#br2" timeOffset="192197.28">4057 8429 9780,'18'12'1190,"-7"-5"-460,-3-1-191,-2-2-87,-3-3-221,-1 1-39,0-1 94,-1-3-104,0-2-72,-4-41 306,-5-1-97,-3 1-84,-5-1-69,-13-26-8,-21-35-56,24 52-52,-91-170 145,65 131-50,19 35 11,31 56-35,1 0-40,-2-3-16,0-1-90,-3-7-139,4 10 145,0 0 43,1 0 81,0 0 107,0 2-46,1 1 43,-1 0 46,1 0 50,0 1 55,0 0 57,1 0 63,-1 0 65,19 29 60,1 0-115,1 0-103,2 0-89,5 7-40,1-1-88,6 8-51,19 20-34,-12-13-22,-14-18 11,-6-5 23,-1 0 43,9 14-64,-22-30-63,-1 0 0,1-1-1,1 0 1,0 0 0,0 0-1,1-1 1,3 1-13,-13-9-3,0-1 1,0 0-1,1 0 0,-1 0 1,0 0-1,0 1 1,0-1-1,1 0 0,-1 0 1,0 0-1,0 0 1,0 0-1,1 0 0,-1 0 1,0 0-1,0 0 0,1 0 1,-1 0-1,0 0 1,0 0-1,1 0 0,-1 0 1,0 0-1,0 0 1,1 0-1,-1 0 0,0 0 1,0 0-1,0 0 0,1 0 1,-1 0-1,0 0 1,0-1-1,0 1 0,1 0 1,-1 0-1,0 0 0,0 0 1,0-1-1,0 1 1,1 0 2,1-13-108,-5-22-144,-8-15 48,-6-1 70,-5 0 53,-3 1 40,-30-43-28,-11-7 69,29 44-95,-25-40 23,-55-81 29,101 150 264,16 18-42,10 13 35,-3 1-41,-4-3-34,24 16 322,-1 0-95,1 2-82,-1 0-70,5 6-32,-1 1-61,62 57 85,-53-48-86,1 0 84,31 28 136,0 2-63,-12-13-95,-1 1-37,61 52 45,2-3-119,2-5-105,-115-92 15,16 12 3,-14-13-20,1 0-66,1-1-96,-6-4-292,-2-3 96,-2-13-291,-2 12 536,1-16-172,-1 0 35,0-20-188,0-1 115,-2 0 96,-1 4 92,-1 0 48,-2-7-52,-2 0 0,-13-40 175,-13-25-166,-7-23 51,7 6 116,33 108 23,7 14 19,6 7 67,6 7 89,24 22 266,3 8-109,1 5-107,1 1-100,-16-15-104,80 80 30,1 2 36,300 295 420,-197-216-316,-105-101-151,1-5-41,-56-49-31,-43-35-41,-10-11-72,-2-12-131,-2-1 37,-11-23-129,-3 9 128,-12-21-65,17 38 185,-55-105-381,-3 0 73,-2-1 70,-1 0 70,-19-33 28,1 0 108,17 27 101,3 12 46,7-3-1,-31-85-18,64 110 14,30 95-5,-1 0 0,1 0 0,-1 0 0,1 1 0,0-1 0,0 0 0,0 0 0,0 0 0,0 0 0,1 0 0,-1 0 0,0 0 0,1 0 0,0 1 0,-1-2-9,1 3 10,-1-1 1,1 0-1,0 1 0,-1-1 0,1 0 0,-1 1 1,1-1-1,0 1 0,-1-1 0,1 1 1,0-1-1,0 1 0,0-1 0,-1 1 0,1 0 1,0 0-1,0-1 0,0 1 0,0 0 0,-1 0 1,1 0-1,0 0 0,0 0-10,26 5 327,3 7 83,-9 0-76,-1 1 0,0 1-1,5 6-333,21 18 394,93 81 208,-2 7-110,-1 3-96,-2 4-84,-27-24-113,-1 0-37,51 56 24,-2-1-45,11 12-13,5 4-76,153 161 40,-219-229-98,-3-2-34,-94-102-379,-8-9 110,-6-8 86,-5-7 60,-35-42-181,26 32 148,-188-228-26,3-4 106,4 4 71,-259-346 9,322 417-6,0 0-36,46 60-76,-29-44-153,94 130 227,-55-79-160,33 41 116,14 13 57,5 0 44,27 56 26,0 0-1,1-1 1,0 1 0,0-1-1,1 1 1,-1-1 0,1 0-1,0-3-2,1 10 3,0 0-1,0 0 1,0-1-1,0 1 0,0 0 1,0-1-1,0 1 0,0 0 1,0 0-1,0-1 1,0 1-1,1 0 0,-1 0 1,0-1-1,0 1 0,0 0 1,0 0-1,0-1 0,1 1 1,-1 0-1,0 0 1,0-1-1,0 1 0,0 0 1,1 0-1,-1 0 0,0 0 1,0-1-1,1 1 1,-1 0-1,0 0 0,0 0 1,1 0-1,-1 0 0,0 0 1,1 0-3,6 1 105,6 2 67,20 10 282,0 3-89,-1 3-76,0 3-65,20 17 31,29 29-16,-75-63-227,106 91 197,1 3-35,113 103 85,42 49-63,125 129-17,50 81-137,-238-216-52,-114-124-35,-1 10 45,-27-27-63,-48-72 9,-2 0-46,-13-31-159,-2-3 87,-1-2 62,-9-13-74,3 4 5,-62-103-148,0-1 61,0 1 53,-1-1 49,-14-24 18,-1 1 47,-18-29 24,-55-83 10,0 1-5,51 85-14,18 29-26,0 0-50,14 24-19,0 1-50,-1 1-56,0 1-63,-50-67-292,64 88 309,26 37 155,6 6 39,-20-29-38,20 23 119,26 37 82,8 8 41,8 10 48,9 7 58,7 9 67,6 7 78,4 5 61,67 63 587,-60-54-670,3 4-59,3 4-52,14 13-15,39 38 27,221 218 300,-68-62-89,-3 7-117,-3 5-99,-2 5-78,141 168-46,184 222-71,-336-388 21,-155-181-15,-66-81-18,-11-21-24,-5-6-5,-3-8-34,-12-22-114,-83-149-593,42 89 599,-44-77 52,11 23-22,-1-1 38,-350-591-267,276 485 162,80 135 65,0 1-40,-2 1-46,0 2-53,-2 2-61,-2 2-66,-233-288-1316,168 233 947,82 98 445,4 5 41,3 6 43,5 6 43,5 6 43,4 7 40,-12-13 7,8 10 49,3 7 48,0 2 44,46 38 29,6 5 17,3 3 72,4 5 89,11 15 341,0-2-81,0-1-70,0-2-62,3 3 4,1 0-56,5 3 7,16 14 110,-14-13-150,4 4 36,25 23 96,5 4-52,6 4-41,5 4-33,106 90 240,-18-16-153,-31-25-80,1 2-36,129 117 139,-1 5-113,-2 4-92,-27-22-79,-2 2-43,493 503-1,-425-415 11,-30-21 98,-165-173-121,-61-70-27,-28-34-18,-16-20-45,-32-46-46,-25-30-40,-127-164-135,-78-94 171,74 97 117,1-2-86,65 85-18,1 1-34,-130-164-217,-4 4-115,-6 5-103,-7 9-91,-9 8-81,-11 14-69,-13 13-57,130 129 412,77 66 223,37 31 127,6 6 42,-96-66 25,149 106 245,3 4-32,9 8 133,11 10 98,-2-4-37,77 65 994,-39-35-858,-25-19-301,3 1-34,49 41 120,9 8-96,223 188 219,61 55 18,-149-123-287,0 3-59,27 27-41,453 419-27,-411-365 14,-35-30 53,-6 0 80,54 67 123,-200-203-146,-2-1-54,-6-13-64,-81-87-31,-23-28-13,-14-16-40,-7-6-67,-141-167-265,72 92 304,-72-79 32,-76-80-44,150 169 21,-148-167-147,0-3-40,22 24-29,-2 1-70,-2 2-88,-3 3-105,111 123 229,-2 1-32,0 2-36,-2 2-37,-1 2-40,-1 2-43,-2 3-43,-1 3-47,60 52 411,6 7 59,-35-25-5,73 56 117,-9-8 8,7 6 45,10 7 63,8 5 85,11 7 67,7 5 62,72 47 775,-3 0-432,73 53 192,1 3-203,21 16-70,9 8-124,1 2-77,0 3-69,0 1-60,38 31-16,-2 2-58,43 38-18,124 110 24,13 30-41,-11 20-48,-21 16-63,-31 11-77,-297-343 42,-4-6-4,-2 3 1,33 55 13,-68-98-34,-17-23-42,-38-41-107,0-3 32,-107-135-179,-72-98 12,-81-92-430,-437-496-787,513 613 1009,-2 3-77,66 77 110,-1 2-64,-1 2-75,0 2-84,144 149 681,-26-28-1,17 17 45,17 10 51,19 30-55,1-1 1,0 1-1,0-1 1,-1 1-1,1-1 1,0 1-1,0-1 1,-1 1-1,1-1 1,0 0-1,0 1 1,0-1-1,0 1 1,0-1-1,0 0 1,0 1-1,0-1 1,0 1-1,0-1 1,0 1-1,1-1 1,-1 0-1,0 1 1,0-1-1,1 1 0,-1-1 1,0 1-6,7-3 133,5 5 54,4 3 64,5 5 75,17 10 204,89 55 879,-70-40-971,5 4-60,4 3-54,5 4-50,51 34 80,82 57 50,-5-2-92,-1 3-46,-2 3-43,-1 3-39,192 151 84,-6 8-110,68 71-73,556 525-44,-1013-908-273,-8-14 5,-12-18-7,2 8 9,-83-94-462,49 58 430,42 48 195,-83-94-167,-70-83 10,25 29-90,1-3 53,-294-352-367,258 306 350,-1 1-57,61 74 62,0 0-50,20 25 8,0 1-47,0 2-53,1 1-58,17 21 10,-3-4-49,12 13 72,30 33 186,8 7 52,7 8 50,9 7 43,8 8 44,8 7 46,8 6 53,8 6 58,9 6 64,8 5 75,8 7 83,10 7 93,21 14 206,136 89 1027,-119-70-1104,5 5-43,105 72 391,-83-55-466,-1 0-40,1 0-37,0 2-36,113 80 211,0 3-116,43 34-50,-1 2-113,49 41-60,145 121-24,-158-109-12,-89-54-21,-163-143-108,15 22-17,-45-49 39,-2-2-45,-3-3-44,-5-6-41,-7-10-40,-8-11-38,-10-16-36,-11-17-33,-22-30 3,-2-1 50,-1-1 40,-2 0 35,-43-57-27,-135-167-86,117 150 33,-35-42-47,-88-90-189,-11 14 29,79 103 214,108 106 171,53 46 27,66 56 682,19 11-697,33 24 458,-21-13-213,100 79 91,-140-112-257,834 677 1429,-668-528-1159,-6 6-38,-7 5-52,-8 7-65,-174-182-180,78 87 46,-47-43-51,-43-52-41,-12-17-36,-9-13-43,-5-7-46,-115-148-303,-1-4 115,-1-4 94,0-2 71,-34-43 24,-227-291-150,273 361 168,1 5-48,10 20 65,-35-47 4,143 172 114,1-1 0,1 1 0,-1 0-1,0-1 1,0 1 0,1-1 0,0 1 0,-1-1 0,1 0 0,0 1-1,0-1 1,0 0 0,1 0 0,-1 0 0,1-1 3,0 4 0,0-1-1,1 1 1,-1-1 0,0 1 0,0 0 0,1-1 0,-1 1 0,1 0 0,-1 0-1,0-1 1,1 1 0,-1 0 0,1 0 0,-1 0 0,1-1 0,-1 1-1,0 0 1,1 0 0,-1 0 0,1 0 0,-1 0 0,1 0 0,-1 0 0,1 0-1,-1 0 1,1 0 0,-1 0 0,1 0 0,-1 0 0,1 1 0,32 9 38,31 19 127,-1 3 1,-2 3-1,34 27-165,179 140 454,-229-167-382,197 155 284,0 7-40,-7 6-60,-11 4-77,-179-164-159,-2 2 0,-2 2 0,-2 1 0,10 19-20,-16-5-11,-32-62 7,-1 1-1,1-1 1,-1 1 0,0-1-1,1 1 1,-1-1-1,0 1 1,1-1 0,-1 1-1,0-1 1,0 1 0,0-1-1,1 1 1,-1-1-1,0 1 1,0 0 0,0-1-1,0 1 1,0-1-1,0 1 1,0-1 0,0 1-1,0 0 1,0-1 0,0 1-1,-1-1 1,1 1-1,0-1 1,0 1 0,-1-1-1,1 1 1,0-1 0,-1 1-1,1-1 1,0 1-1,-1-1 1,1 0 0,0 1-1,-1-1 1,1 1-1,-1-1 1,1 0 0,-1 1-1,1-1 1,-1 0 0,1 0-1,-1 0 1,1 1-1,-1-1 1,0 0 0,1 0-1,-1 0 1,1 0-1,-1 0 1,1 0 0,-1 0-1,0 0 1,1 0 4,-4-1-39,-1 1-1,1-1 1,0-1 0,0 1 0,0-1-1,0 1 1,0-1 0,-2-1 39,-48-34-304,0-12 91,11 4 90,-21-25-19,49 53 110,-99-115-169,3-4 53,-19-32 21,-63-89 0,-35-45-18,74 107-3,-55-53-70,99 120 134,27 22 47,82 104 37,-2-2-4,1 0 0,-1 0 0,1-1 0,0 1 0,0-1 0,0 1 0,0-1 0,1 0 4,1 5 0,0-1-1,0 1 1,0 0 0,0-1 0,0 1 0,0-1 0,0 1 0,0-1 0,0 1 0,0 0 0,0-1 0,0 1 0,1-1 0,-1 1 0,0 0 0,0-1 0,0 1 0,1 0 0,-1-1 0,0 1 0,1 0 0,-1-1 0,0 1-1,1 0 1,-1 0 0,0-1 0,1 1 0,-1 0 0,0 0 0,1 0 0,-1-1 0,1 1 0,27 2 50,2 5 91,0 2 1,21 9-142,57 33 227,104 78 152,-139-82-244,237 154 381,-103-64-131,-57-38-64,-98-63-198,-44-27-111,-13-6-28,-25-11-105,-15-13-107,1-3-1,-7-6 229,-91-67-398,-132-124-294,212 169 534,7 6 45,-55-45-72,3-3 45,5-4 42,11-3 34,81 90 52,2-1 1,-1 0 0,2 0 0,-1 0 0,2-1 0,-2-4 11,8 16-1,-1 0 1,0 0-1,0 0 0,1-1 1,-1 1-1,1-1 0,-1 1 0,1 0 1,-1-1-1,1 1 0,0-1 1,0 1-1,0-1 0,0 1 1,0 0-1,0-1 0,0 1 1,0-1-1,1 1 0,-1-1 1,0 1-1,1 0 0,-1-1 1,1 1-1,0 0 0,-1-1 1,1 1-1,0 0 0,0 0 1,0 0-1,0 0 0,0-1 1,0 1-1,0 1 0,0-1 1,0 0-1,1 0 0,-1 0 1,1 0 0,6-1 2,0 0 0,-1 1 1,1 0-1,0 0 0,0 1 1,0 0-1,3 1-2,10-1 13,18 1 34,-1 1 0,1 2 0,-1 2 0,6 2-47,16 7 118,-1 2 0,19 11-118,114 54 289,-8 9 60,-172-85-323,8 4 13,95 49 154,-1 6-44,-77-43-100,-2 2 0,0 1 0,-2 2-1,27 28-48,-40-28 0,-18-16-29,-2-9-87,-1-2 37,-10-2-114,10 1 154,-29-12-172,0-7 48,-4-11 16,-14-25-11,34 37 97,1-1 1,1-1-1,1 0 1,-1-5 60,-1-9-115,5 2-33,7 30 140,1 0 1,-1 1 0,1-1 0,0 0-1,0 1 1,0-1 0,0 0-1,1 0 1,-1 1 0,1-1 0,-1 0-1,1 1 1,0-1 0,0 0 7,0 1-2,0 1 0,0-1 1,1 0-1,-1 1 0,0 0 0,1-1 0,-1 1 1,0 0-1,1-1 0,0 1 0,-1 0 0,1 0 1,0 0-1,-1 1 0,3-2 2,5 0 5,0 0 0,0 1 0,0-1 0,0 2 0,0-1 0,1 1 0,2 1-5,5-1 3,42 2 0,-1 2 1,-1 3-1,1 2 1,-1 3-1,-1 2 0,0 3 1,31 14-4,-41-14 1,51 20 12,-40-6-83,-56-30-38,0-1 57,0 1 55,3 2 137,-3-2-151,-1 0-37,-1-1-41,0 1-50,0-1-57,-1 1-65,0-1-74,-1 0-81,-1 0-90,-18-1-575,5-1 321,1 0 77,-1-1-60,3-1 66,-1 0-64,0-1-72,0-1-82,8 3 394,-1 0-33,-7-4-618,-4-2-346,-9-4-875,28 13 2367</inkml:trace>
  <inkml:trace contextRef="#ctx0" brushRef="#br2" timeOffset="194115.67">8134 1973 7796,'0'0'2070,"0"0"-790,0 0-547,0 0-48,0 0 581,0 0-83,0 0-58,0 0-476,0 0-38,0 0-236,0 0-33,0 0 32,0 0-56,0 0-52,0 0-45,0 0-40,0 0-32,0 0 76,62 24 95,197 77-50,-142-51-103,-98-41-128,0-2 1,0 0-1,11 2-39,-26-8 22,-2-1-55,0-1-149,-8-9-329,-13-11 147,-2 1 34,-27-18-239,-6 2 106,0 2 86,-14-10-23,26 18 269,2 0 70,-16-17 40,55 38 553,11 3-91,9 5 62,-7 0-128,15 7-2,0 0-62,-1 2-54,0 1-47,6 3-11,0 1-47,6 4-13,18 13 21,-1-2-3,-18-11-20,67 35 148,1 0-44,95 51 120,-8 7-82,-187-111-292,7 6 61,-7-6-76,-6-3-44,-1-1-56,-41-28-320,-1 1 36,-45-29-317,-21-11-15,43 28 348,-34-21-157,-103-62-564,309 186 1718,5 1-93,4 2-72,3 0-50,248 144 718,-246-138-687,-4 0 64,-7-2-268,27 18-37,-118-80-181,-17-8 4,0 0 0,0 0-1,0 0 1,0 0 0,0 0-1,1 0 1,-1 0 0,0 0-1,0 0 1,0 0 0,0 0-1,0 0 1,0 0 0,0 0-1,1 0 1,-1-1 0,0 1-1,0 0 1,0 0 0,0 0 0,0 0-1,0 0 1,0 0 0,0 0-1,0 0 1,0 0 0,0 0-1,1-1 1,-1 1 0,0 0-1,0 0 1,0 0 0,0 0-1,0 0 1,0 0 0,0 0-1,0-1 1,0 1 0,0 0-1,0 0 1,0 0 0,0 0-1,0 0 1,0 0 0,0 0-1,0-1 1,0 1 0,0 0-1,-1 0 1,1 0 0,0 0-1,0 0 1,0 0 0,0 0-1,0 0 1,0-1 0,0 1-1,0 0 1,0 0 0,0 0-1,0 0 1,-1 0 1,-5-11-107,-12-11-96,-38-40-339,-5 0 85,-4 1 71,-3 1 58,-46-34-109,-57-42-125,76 61 224,17 15 111,5 3 52,2-1 37,24 18-39,-35-40 177,78 73 18,9 6 68,7 1 91,23 7 206,19 12 19,4 6-83,1 4-67,1 2-49,-25-12-99,27 13 44,273 141 583,172 66 285,-424-206-854,-9-11-66,-69-21-98,10 1 21,-13-7-44,-8-7-60,-38-47-317,-10 4 42,-70-48-312,92 78 497,-83-64-354,-3 2 100,54 40 246,1-1 37,1 1 40,1-1 43,49 37 54,11 5 47,14 4 65,16 9 71,28 14 132,0 4-50,11 9 0,33 21 70,37 20 110,92 39 211,-111-55-358,0 1-44,-1 0-55,0 2-64,-79-41-102,-28-19-31,-12-8-26,-5-6-47,-7-9-105,-1 1 0,0 0 0,-10-8 185,-60-56-508,-11 5 53,-2 4 59,17 14 108,56 41 210,-184-150-606,159 125 297,-27-33 387,65 66-34,-24-30-64,33 38 93,-1 1 1,1-1-1,0 1 1,1-1 0,-1 0-1,1 0 1,0 0-1,0 0 1,0 0 0,0-3 4,3 1 15,3 5 20,4 0 35,37 3 251,0 5-49,46 19 163,-15 5 244,30 20-679,-61-29 181,38 19 108,0 0-39,87 45 159,30 15-46,101 43 71,-281-134-468,-21-10 33,0 0-1,0 0 1,0 0 0,0 0 0,0 0 0,-1 0 0,1 0 0,0 0-1,0 0 1,0 0 0,0 1 0,0-1 0,0 0 0,0 0-1,0 0 1,0 0 0,0 0 0,0 0 0,0 0 0,0 0 0,0 0-1,0 0 1,0 0 0,0 0 0,0 0 0,0 0 0,0 0-1,0 0 1,0 0 0,0 1 0,0-1 0,0 0 0,0 0-1,0 0 1,0 0 0,0 0 0,0 0 0,0 0 0,0 0 0,0 0-1,0 0 1,0 0 1,-21-6-143,-45-27-224,12 0-561,-47-38 928,-7-15-602,56 42 357,3 2 55,-51-48-120,10 0 62,49 40 132,38 46 109,1 0 0,0 0 1,0 0-1,0-1 0,0 1 0,1 0 0,-1-1 1,1 1-1,0-1 0,0-3 7,3 0-2,13 5 23,7 3 30,0 0 1,0 1 0,0 1-1,11 3-51,5 3 145,-1 2-1,13 5-144,58 27 680,36 21-680,-43-17 273,79 31 183,188 84 532,-249-104-697,-3 3-49,-104-54-210,23 14 37,-6-2-50,-28-17-18,2 2-30,-5-2-26,-7-1-46,-3-2-7,0 0 0,0-1 0,0 0-1,0-1 1,-10-5 108,-64-37-474,2-11 57,8-1 47,61 47 297,-3-3-14,-69-57-239,79 63 294,0 0-1,1 0 1,0 0-1,0-1 1,1 0-1,1 0 1,-1-1-1,-3-8 33,9 17-3,-1 0-1,1 0 1,-1 0-1,1 0 1,-1-1-1,1 1 1,0 0-1,-1 0 1,1 0-1,0-1 1,0 1-1,0 0 1,0 0-1,0 0 1,0-1-1,0 1 1,1 0-1,-1 0 1,0 0 3,2 0-1,-1 0 1,1 0-1,-1 0 0,1 0 1,-1 0-1,1 1 1,0-1-1,-1 1 0,1-1 1,0 1-1,-1 0 1,1 0-1,0 0 0,-1 0 1,1 0-1,0 0 1,0 0-1,0 0 1,26 2 18,1 0 0,-1 2 0,0 1 0,0 1 0,20 7-18,45 19 178,3 6-178,-59-22 52,48 17 46,0 2 42,87 33 229,135 55 383,-206-82-535,0-1-43,-95-37-125,-1-1-52,-2 0-47,-1-1-41,0 1-197,-4-2-106,-16-2-935,7 0 818,3 0 28,-1 0-61,3 0 131,0-1-52,0 1 31,1 0-49,0 0-55,-1 0-61,1 0-64,0-1-59,-1 1-53,1-1-47,-1 0-216,-1-1-46,0 0-261,-4-2-721,11 6 2065</inkml:trace>
  <inkml:trace contextRef="#ctx0" brushRef="#br2" timeOffset="200751.37">22273 3040 6419,'0'0'2217,"0"0"-827,0 0-332,0 0-573,0 0-35,0 0-37,0 0-36,0 0 286,0 0 2,0 0-234,0 0-35,0 0 615,0 0-98,0 0-89,0 0-461,0 0-46,0 0 90,0 0 53,0 0 229,100 51 34,102 51-402,20 9-61,-37-21 1,-18-20 20,-130-56-177,-1-1 0,2-2 0,10 1-104,-29-11 39,-9-9-57,-9 6 8,0 0 0,-1 0 0,1 0-1,-1 0 1,1 0 0,-1 0-1,0 0 1,0 0 0,0-1-1,0 1 1,0 0 0,0-1 10,-10-30-78,3 19 57,0 1-1,-1 0 0,-1 1 0,-1-1 22,-19-24-47,-2 2-53,-19-16-125,-3 1-64,-58-46-350,35 35 269,29 23 201,1 0 71,37 30 78,7 5 76,5 3 56,3 2 35,18 10 227,-8-3-218,30 18 148,1 3-39,47 34 163,1 5-110,-1 3-79,142 102 224,62 24-93,163 73 268,-367-227-456,-65-37-125,-29-7-58,1 0 1,-1 0 0,1 0-1,0 0 1,-1 0-1,1 0 1,-1 0-1,1 0 1,0 0-1,-1-1 1,1 1-1,-1 0 1,1 0-1,-1-1 1,1 1-1,-1 0 1,1-1-1,-1 1 1,1-1-1,-1 1 1,0 0-1,1-1 1,-1 1-1,1-1 1,-1 1-1,0-1 1,0 1-1,1-1 1,-1 0-1,0 1 1,0-5-16,1 0-1,-2 0 1,1 0-1,0 0 1,-1 1-1,0-1 1,0 0-1,-1 0 0,1 1 1,-1-1-1,0 1 1,0-1-1,0 1 1,-1 0-1,-1-2 17,-11-18-43,-2 0 0,0 0 0,-2 2 0,-15-14 43,-96-87-200,101 97 143,-73-65-168,-4 2 42,-220-172-276,226 182 296,0 0-32,3-1-47,1 1-57,54 42 126,15 11 39,17 9-5,10 17 137,0-1 1,0 1-1,0 0 0,0-1 1,0 1-1,0 0 1,0 0-1,0-1 1,0 1-1,0 0 1,0-1-1,1 1 0,-1 0 1,0 0-1,0 0 1,0-1-1,0 1 1,1 0-1,-1 0 0,0 0 1,0-1-1,1 1 1,-1 0-1,0 0 1,0 0-1,1 0 1,-1 0-1,0-1 0,0 1 1,1 0-1,-1 0 1,0 0-1,1 0 1,-1 0-1,0 0 1,1 0 1,17 1 8,7 6 48,74 31 238,-2 8-44,19 15 7,60 40 70,-70-39-148,91 52 95,194 111 219,7-6-75,6-17-103,-200-111-204,2-8-36,-115-52-32,-66-28-47,-25-3 2,1 0 1,-1 0-1,0 0 0,1 0 0,-1 0 1,1 0-1,-1 0 0,0-1 0,1 1 0,-1 0 1,1 0-1,-1 0 0,0-1 0,1 1 1,-1 0-1,0 0 0,1-1 0,-1 1 1,0 0-1,0-1 0,1 1 0,-1 0 0,0-1 1,0 1-1,1-1 0,-1 1 0,0 0 1,0-1-1,0 1 2,0-3-12,-1 0 0,1 1 0,-1-1 1,0 0-1,0 1 0,0-1 0,0 1 0,0-1 1,0 1-1,-1-1 0,1 1 0,-1 0 1,0 0-1,0 0 0,0-1 12,-36-39-264,-27-22 264,-103-93-333,-7 2 91,13 17 77,-220-173-157,220 186 194,-224-144-66,251 184 81,132 81 125,14 6 10,29 15 51,163 103 317,103 84 346,-186-122-451,167 108 193,6 0-109,-71-48-152,1-1-41,221 137 83,-47-29-82,-127-88-145,-272-162-205,-2-5 42,-29-29-186,12 17 143,-149-113-619,-160-104-42,-236-143-383,317 223 671,-5 3-71,2 11-91,172 98 429,7 8 70,27 16 130,0 4 63,30 12 28,14 13 5,16 35 54,11-4 48,9-2 43,5 1 39,-4-5-2,42 43 252,1-1-38,2 1-36,0 0-34,83 77 253,3-1-102,-13-10-111,-2-1-52,286 293 513,-414-412-800,19 19 65,-1 2 1,-2 1 0,-2 3 0,-3 0 0,3 9-109,-19-16 42,-5 9-25,-13-50-18,1 1 1,-1-1 0,0 1 0,1-1-1,-1 1 1,0-1 0,0 1-1,0-1 1,0 1 0,0-1-1,0 1 1,-1-1 0,1 1 0,0-1-1,-1 1 1,1-1 0,-1 1-1,0-1 1,1 1 0,-1-1 0,0 0-1,0 0 1,0 1 0,0-1-1,0 0 1,0 0 0,0 0-1,0 0 1,0 0 0,-1 0 0,1 0-1,0 0 1,-1-1 0,1 1-1,0 0 1,-1-1 0,-13 3-16,0-1 0,0-1 0,0 0 0,0-1 0,0-1 0,-14-2 16,-20-3-81,0-2 0,0-2-1,1-2 1,1-3 0,-22-10 81,-69-34-439,-17-16 439,21 10-217,46 23 24,-1 0 55,-177-85-114,152 72 130,-1 0-64,39 19 8,0 0-56,13 6-13,-1 0-54,1 0-61,0 1-66,75 34 324,0 1 33,10 5 14,10 5 115,27 17 162,-27-15-159,92 55 401,48 28 124,2 1-52,1 0-50,2 0-46,-1-1-45,0-2-42,-1-2-40,-1-4-37,-149-79-236,36 19 76,0-3 0,2-2-1,2-3-113,-61-23 13,1-1-1,-1 0 1,1 0-1,-1 0 1,1 0-1,0-1 0,-1 0 1,1 0-1,0 0-12,0-4 15,-11-9-40,-6-8-39,-1 0-1,-1 1 1,-13-14 64,-6-2-85,-2 1 0,-36-29 85,-88-56-134,58 50 6,-22-9-146,-79-37 274,89 61-132,-1 6-59,177 77 344,4 6-50,17 12-30,45 28-24,-3 0-8,19 8 61,3-6 1,74 22-103,-188-86 30,0-1-1,30 5-29,-45-13 3,0 0-1,0-1 1,8-1-3,-26-1-2,1 0 1,0 0 0,-1 0-1,1 1 1,0-2-1,-1 1 1,1 0 0,0 0-1,-1 0 1,1-1-1,-1 1 1,1-1 0,-1 1-1,1-1 1,-1 0-1,1 0 1,-1 1 0,1-1-1,-1 0 1,0 0-1,1 0 1,-1-1 0,0 1-1,0 0 1,0 0-1,0-1 1,0 1 0,0 0-1,0-1 1,-1 1-1,1-1 1,0 1-1,-1-1 1,1 0 0,-1 0 1,0-4-8,0 0 0,0 0 0,-1 0 0,0 0 0,0-1 0,0 2 0,-1-1 1,0 0-1,-1-3 8,-6-11-18,0-1 1,-2 1 0,0 1-1,-1 0 1,-1 1-1,-7-8 18,-38-41-99,-5-1 99,57 61-7,-501-493-521,95 98 84,215 196 182,14-6-41,170 197 283,-89-116-147,87 109 123,1 0-1,1-1 0,0 0 1,-6-19 44,18 37-6,-1 1 0,0 0 1,1 0-1,-1 0 1,1-1-1,0 1 1,0 0 0,1-1-1,-1 1 1,1-4 5,0 7-1,1 0 1,-1 1 0,0-1-1,0 0 1,1 0 0,-1 0-1,0 0 1,1 1 0,-1-1-1,1 0 1,-1 0 0,1 1-1,0-1 1,-1 0-1,1 1 1,0-1 0,-1 0-1,1 1 1,0-1 0,0 1-1,-1-1 1,3 0 1,-1 1 1,1-1-1,-1 0 0,1 1 0,-1-1 0,1 1 0,-1 0 0,1-1 0,0 1 0,-1 1 0,2-1-1,14 2 20,1 1 0,-1 0-1,0 1 1,0 2 0,0-1 0,-1 2-1,3 2-19,26 13 90,0 3 0,16 13-90,196 135 336,-2 11-39,-1 8-48,-3 2-55,68 52-43,-251-193-136,197 150 9,-13 3-42,-249-202-156,-4-5 46,-14-9-36,-15-13 28,8 5 12,-65-58-129,-1-2 49,-1-1 44,0 0 37,-18-17 17,-1-1 36,-210-191-30,101 91 17,175 160 70,-5-4-11,2-1 0,-13-20 24,49 48 3,16 12 4,33 23 39,246 180 300,9 23 82,16 12 68,250 164 110,-182-144-278,-59-51-143,3-7-109,-310-190-74,18 12 0,1-1 0,1-2 0,9 2-2,-37-18-39,-8-13-77,-17-39-252,-9 1 95,0 11 101,-21-23-43,41 52 184,-136-165-387,-5-2 47,-233-288-522,259 307 570,6-3-36,8 6-9,5 0 55,9-2 76,10-4 96,73 136 133,2-1 0,0 0 0,1-2 8,6-3 2,3 30-2,0 1-1,0-1 1,0 0 0,0 0 0,1 1 0,-1-1 0,0 0 0,0 1-1,1-1 1,-1 0 0,1 1 0,-1-1 0,0 0 0,1 1 0,-1-1-1,1 1 1,-1-1 0,1 1 0,0-1 0,-1 1 0,1-1-1,-1 1 1,1-1 0,21 2 21,10 12 54,13 16 76,46 39 175,67 57 131,1 3-113,-6-6-102,1-1-56,310 229 245,-27-49 7,-140-118-111,-253-156-258,-34-20-51,0 0 0,0-1 0,1 0 1,-1-1-1,1 0 0,1-1 0,-1 0 0,1-1 0,5 1-18,-12-7-4,-15-14-56,-33-42-135,-3 1 51,-56-54-31,-122-106-39,188 185 163,-188-173-322,-5-2 53,-38-32 45,136 119 184,3 1 38,85 79 7,-58-56-111,73 67 53,0-1 0,2-2 104,24 32-3,1 0 0,0 0 0,0 0 0,0 0 0,0 0 0,0 0-1,0-1 1,1 1 0,-1 0 0,0 0 0,1-1 0,-1 1 0,1-1 0,-1 1 0,1 0 0,-1-1 0,1 1 0,0-1 0,0 1-1,0-1 1,0 1 0,0-1 0,0 1 0,0-2 3,14 2 11,14 11 55,82 47 305,-2 11-39,-1 8-43,1 4-49,8 6-40,64 46 52,0 1-38,510 368 474,-392-297-340,-231-161-321,-47-37-38,-20-13-36,-13-11-74,-35-37-183,-4-1 73,-13-11 23,-37-35-41,-12-14-69,7 8 48,0 0 56,-26-26 12,2 0 51,-243-275-172,371 406 321,-18-21-8,0-1 0,2-1-1,0-1 1,2 0-1,-6-16 11,21 31 11,13 11 37,45 11 175,-2 12-40,58 48 142,-98-61-285,98 69 258,-1 2-58,1 3-47,0 0-39,148 110 108,318 222 173,-189-145-200,-334-235-214,-41-31-30,-9-10-24,-7-8-33,-6-5-39,-11-17-81,-2 0 33,-25-35-71,-17-13 61,-38-41 11,34 42 29,-54-63-104,-4-1 98,-148-178-32,148 158 25,66 82 28,5-1-38,40 64 102,2-1-1,0-1 1,-1-6 44,6-3-31,7 32 30,0 0 1,1 0-1,-1 0 0,0 0 1,0 1-1,0-1 0,1 0 1,-1 0-1,0 0 1,1 1-1,-1-1 0,1 0 1,-1 0-1,1 1 0,-1-1 1,1 0-1,-1 1 1,1-1-1,0 1 0,-1-1 1,1 1-1,0-1 1,4 0 1,-1 0 0,1 0 0,-1 0 0,1 1 0,-1 0 0,1-1 1,-1 2-1,1-1 0,0 1 0,-1-1 0,1 1 0,1 1-1,23 4 32,0 1-1,0 1 1,12 7-32,1 2 64,-2 1 1,2 4-65,64 41 313,26 24-313,-63-40 98,101 70 127,86 68-29,136 94 47,-260-193-108,0-4 56,-113-73-166,-15-9-31,-9-9-40,-148-161-227,-4-3 34,-98-107-60,8-6 120,13-14 94,232 297 84,-47-75-21,46 72 20,1 1 1,-1 0-1,1 0 1,1-1 0,-1 1-1,1-1 1,0 0-1,0 1 1,0-1 0,1 0-1,0 1 1,0-6 1,1 10 0,-1 0 0,0 0 0,0 1 0,0-1 1,1 0-1,-1 0 0,0 0 0,1 0 0,-1 1 0,1-1 0,-1 0 1,1 0-1,-1 1 0,1-1 0,0 0 0,-1 1 0,1-1 0,0 1 1,0-1-1,-1 1 0,1-1 0,0 1 0,0-1 0,0 1 0,-1 0 1,1-1-1,0 1 0,0 0 0,0 0 0,0 0 0,0-1 0,0 1 1,0 0-1,-1 0 0,1 1 0,0-1 0,1 0 0,9-1 8,1 1 0,-1 1 0,1 0 0,-1 0 0,1 1 0,-1 1 0,0 0-1,0 0 1,5 3-8,20 9 53,-1 1-1,20 14-52,165 106 360,25 32-360,-99-67 115,-59-42-61,225 153 135,-108-80 16,-183-121-238,-26-20-7,-30-25-68,-67-57-41,-2-2-44,-240-226-547,199 178 474,1-3 94,74 71 138,3 1 43,42 45-12,6 9 3,1-1 0,1-1-1,0-1 1,2 0-1,1-1 1,-6-13 0,19 34 0,1 1 0,-1-1 0,0 0 0,1 0 1,-1 0-1,1 0 0,-1 0 0,1 0 0,-1 0 0,1 0 0,0 0 0,0 0 0,-1 0 1,1 0-1,0 0 0,0 0 0,0 0 0,0 0 0,0 0 0,0-1 0,1 1 1,-1 0-1,0 0 0,1 0 0,-1 0 0,0 0 0,1 0 0,-1 0 0,1 0 1,-1 1-1,1-1 0,0 0 0,0-1 0,16 0 32,11 4 65,30 11 173,-1 5-52,-1 5-45,0 5-35,31 23 32,41 33 34,-99-65-155,118 81 110,0 4-52,382 307 110,-404-304-142,-78-66-42,-1 3 0,-2 1-1,-2 4-32,-11-7 8,-19-15-32,-13-24-28,-9-4-61,-2-2 24,0 0 0,1 0 0,-1-1 0,1 0-1,-4-3 90,-16-9-260,1-2 0,-24-19 260,-57-44-447,1-4 37,-1-5 49,3-3 63,37 31 139,2-1 37,2 0 41,2 0 44,13 5-73,51 56 106,-9-20-47,16 16 47,16 10 42,18 10 80,0 2 1,-1 1-1,-1 2 0,0 2 1,1 3-119,187 134 535,-187-129-448,159 119 246,-2 5-48,371 332 458,-542-462-702,133 129 175,-132-123-194,-1 2 0,10 16-22,-26-33 1,0 0 0,-1 1 0,-1 0 0,2 4-1,-8-15-1,1 0 0,-1 0-1,1 0 1,-1 0 0,-1 1 0,1-1 0,0 0 0,-1 1 0,0-1-1,0 1 1,0-1 0,-1 0 0,0 1 0,1-1 0,-2 3 1,1-5-4,0 0 0,0-1 0,0 1 0,-1-1 1,1 0-1,0 1 0,0-1 0,-1 0 0,1 0 1,-1 0-1,1 0 0,-1 0 0,1 0 1,-1 0-1,0 0 0,1-1 0,-1 1 0,0 0 1,0-1-1,1 0 0,-1 1 0,0-1 0,0 0 1,0 0-1,1 0 0,-2 0 4,-26 1-59,-1-1 0,1-1-1,0-2 1,0-1 0,0-1 0,0-1 0,1-2-1,0-1 1,0-1 0,-5-4 59,-42-18-261,-12-11 261,-65-39-172,99 52 140,-86-48-13,-6-4 22,-3 5 1,-55-14 22,151 73 10,51 18-9,1 0-1,0-1 1,-1 1-1,1 0 0,-1 0 1,1 0-1,0 0 1,-1 0-1,1 0 0,-1-1 1,1 1-1,0 0 1,-1 0-1,1 0 0,-1 0 1,1 1-1,0-1 1,-1 0-1,1 0 0,-1 0 1,1 0-1,0 0 1,-1 0-1,1 1 0,-1-1 1,1 0-1,0 0 1,-1 0-1,1 1 1,0-1-1,-1 0 0,1 1 1,0-1-1,0 0 1,-1 1-1,1-1 0,0 0 1,0 1-1,0-1 1,-1 0-1,1 1 0,0-1 1,0 1-1,0-1 1,0 0-1,0 1 0,0-1 1,0 1-1,0-1 1,0 1-1,0-1 0,0 0 1,0 1-1,0-1 1,0 1-1,0-1 0,0 0 1,0 1-1,1-1 1,-1 0-1,0 1 0,0-1 0,18 35 61,20 9 77,1-1 0,2-2 0,22 15-138,-7-5 103,120 111 220,-20-19-92,267 267 330,-256-229-291,-156-169-242,58 72 102,-63-75-126,-1 0 0,1 0 1,-1 1-1,-1 0 0,0 0 0,0 0 1,-1 1-1,0 1-4,-3-11 0,1 1-1,-1-1 1,1 0 0,-1 1-1,0-1 1,1 1-1,-1-1 1,0 1 0,0-1-1,0 1 1,0-1 0,0 1-1,-1-1 1,1 1-1,0-1 1,-1 1 0,1-1-1,-1 0 1,1 1-1,-1-1 1,0 0 0,0 1-1,1-1 1,-1 0 0,0 0-1,0 0 1,0 0-1,0 0 1,-1 0 0,1 0-1,0 0 1,0 0-1,0 0 1,-1-1 0,1 1 0,-6 1-10,0-1 0,-1 1 0,1-2 0,0 1 0,0-1 0,0 0 1,-4-1 9,-8 1-35,-14-1-25,0-2 0,0-1 0,0-1 0,0-2 0,1-2 0,1 0 1,-30-14 59,-35-21-379,-79-50 379,148 79-32,-441-263-251,92 54 100,126 86 139,160 94 44,86 42 0,-22-6-8,20 11 18,12 12 23,29 35 165,2-2 1,35 33-199,99 91 288,-115-118-221,77 73 118,3-2-43,62 59 289,87 109-431,-269-274 15,5 3 9,-1 1 0,-1 1-1,0 1 1,-3 0 0,0 1 0,9 22-24,-13-7 11,-15-21-33,3-19 18,0 0 0,-1 0 0,1 0 0,-1-1 0,1 1 0,-1 0 0,1-1 0,-1 1 0,0 0 0,1-1 0,-1 1 0,0-1 0,1 1 0,-1-1 0,0 1 0,0-1 0,0 1 0,1-1 0,-1 0 0,-1 1 4,-20 1-100,-1 0 1,0-1-1,0-1 1,1-1-1,-1-1 1,0-1 0,-20-6 99,-7-4-161,0-2 0,1-2 0,1-3 0,-3-3 161,-72-39-267,3-3 67,30 15 105,-57-30-11,-61-32 7,-4 5 46,117 64 50,-1 4 0,-3 4 0,-51-10 3,104 35 7,0 2 1,-1 3-1,1 1 0,-29 2-7,66 1 2,-1 1-1,1 1 1,0-1 0,0 1-1,0 1 1,0 0-1,-4 1-1,10-1 2,0-1-1,1 1 0,-1 0 1,0-1-1,1 1 0,-1 0 1,1 1-1,0-1 0,-1 0 1,1 1-1,0-1 0,1 1 0,-1 0 1,0 0-1,1 0 0,-1 0 1,1 0-1,0 0 0,0 0 1,0 0-1,1 0 0,-1 3-1,-2 7 28,1 1 0,1 0 0,0 0 0,0 0 0,2 0 0,0 2-28,2 4 62,0 1 0,2-1 0,0 1-1,1-1 1,1-1 0,3 5-62,9 16 189,2 0 0,13 17-189,21 27 180,44 57 50,5-2-58,27 26-19,68 76 21,-106-129-92,-72-87-56,46 61 76,-38-28-67,-28-57-36,-1-1 1,0 0-1,1 1 1,-1-1-1,0 0 1,1 1-1,-1-1 1,0 1 0,0-1-1,0 0 1,1 1-1,-1-1 1,0 1-1,0-1 1,0 1 0,0-1-1,0 1 1,0-1-1,0 0 1,0 1-1,0-1 1,0 1 0,0-1-1,0 1 1,0-1-1,0 1 1,0-1-1,-1 0 1,1 1 0,0-1-1,0 1 1,0-1-1,-1 0 1,1 1-1,0-1 1,-1 1 0,1-1-1,0 0 1,-1 1-1,1-1 1,0 0-1,-1 0 1,1 1 0,0-1-1,-1 0 1,1 0-1,-1 0 1,1 1-1,-1-1 1,1 0 0,0 0-1,-1 0 1,1 0-1,-1 0 1,1 0-1,-1 0 1,-5 0-13,0 1 0,0-1-1,0-1 1,0 1 0,0-1-1,0 0 1,0-1 0,0 1-1,0-1 1,1 0 0,-3-2 13,-27-13-74,1-2 0,1-1 0,-11-9 74,-291-210-372,120 84 182,-7 3 91,-8 6 57,-7 5-39,-32-6-253,-193-72 334,458 217-1,-53-23-17,-1 2 0,-2 2-1,-53-10 19,111 30 0,1 0 0,-1 0 0,0 1 0,0-1 0,1 1 0,-1 0 0,0-1 0,0 1 0,0 0 0,1 0 0,-1 0 0,0 1 0,0-1 0,0 0 0,1 0 0,-1 1 0,0 0-1,0-1 1,1 1 0,-1 0 0,0-1 0,1 1 0,-1 0 0,1 0 0,-1 1 0,1-1 0,-1 1 0,-1 20 14,9 10 35,1-10 23,0-1 0,2 0-1,0 0 1,2 0 0,10 14-72,74 103 300,51 49 46,9-3-103,30 39-59,-14 4-85,-169-225-98,10 14-1,-1-1-1,-1 2 1,-1-1 0,0 1 0,-1 1 0,4 12 0,-12-29-2,0-1 0,1 1 0,-1-1 0,0 1-1,0 0 1,0-1 0,1 1 0,-1-1 0,0 1 0,0-1 0,0 1-1,0 0 1,0-1 0,0 1 0,0-1 0,0 1 0,0 0 0,-1-1-1,1 1 1,0-1 0,0 1 0,0-1 0,-1 1 0,1-1 0,0 1-1,-1-1 1,1 1 0,0-1 0,-1 1 0,1-1 0,-1 1 0,1-1-1,-1 0 1,1 1 0,-1-1 0,1 0 0,-1 1 0,1-1 0,-1 0-1,1 0 1,-1 1 0,1-1 0,-1 0 0,0 0 0,1 0 0,-1 0-1,1 0 1,-1 0 0,1 0 0,-2 0 2,-37-8-141,11-2 20,-1-1-1,2-2 1,0-1 0,0-1 0,-13-10 121,-44-36-255,1-4 38,18 14 76,-110-86-136,-301-225-596,411 318 800,45 31 67,0 2 0,0 0 0,-9-2 6,29 13 0,0 0 1,0-1-1,0 1 0,-1 0 0,1 0 1,0-1-1,0 1 0,0 0 0,-1 0 1,1 0-1,0 0 0,0-1 0,0 1 1,-1 0-1,1 0 0,0 0 0,-1 0 1,1 0-1,0 0 0,0 0 0,-1 0 0,1-1 1,0 1-1,-1 0 0,1 0 0,0 0 1,0 0-1,-1 1 0,1-1 0,0 0 1,0 0-1,-1 0 0,1 0 0,0 0 1,-1 0-1,1 0 0,0 0 0,0 1 0,-1-1 1,1 0-1,0 0 0,0 0 0,0 0 1,-1 1-1,1-1 0,0 0 0,0 0 1,0 1-1,0-1 0,-1 0 0,1 0 1,0 1-1,0-1 0,0 0 0,0 0 0,0 1 1,0-1-1,0 0 0,0 1 0,0-1 1,0 0-1,0 0 0,0 1 0,0-1 1,0 0-1,0 1 0,0-1 0,0 0 0,3 28 51,11 2 66,12 8 86,34 34 171,-53-63-337,163 185 416,7-5-51,6-2-46,1-1-42,28 26 2,-4 3-40,182 229 189,-373-423-447,8 10 28,-1 1-1,12 22-45,-9 8 6,-24-52-16,0-1 0,-2 1 0,1 0 0,-1 0-1,0 9 11,-4 6-82,-7-5-56,8-18 103,0 1-1,0 0 0,0-1 1,-1 0-1,1 0 0,-1 0 1,0 0-1,0 0 1,1 0-1,-1-1 0,-2 1 36,-7 3-151,-1-2 0,1 1 0,-1-2 0,0 0-1,0 0 1,-2-1 151,-7 1-173,2 1 38,4 3 5,5 5 48,0 23 25,10-19 70,1 0 0,0 0 0,1 0 1,2 2-14,-2-5-3,1 6 11,1-1-1,1 1 1,1-1-1,0 0 1,1 0-1,7 14-7,13 18 28,18 26-28,-17-31 2,58 96 24,3 1 55,6 8 90,-4 0 111,-84-136-266,-6-7-54,-27-16-103,-51-34-1,-5-3 70,-142-79 11,128 78 0,-102-38-40,81 41-6,-65-13 107,116 45-31,39 12 54,27 2 102,1 1-42,3 16 144,9 18 0,5-1-76,8 6-46,17 21-47,12 21-23,9 28-37,-64-110-85,-17-7-64,7 1 61,-26-17-137,0-3 48,-10-7 14,-24-20-17,-54-37-117,94 69 236,-218-139-297,194 130 242,1 3-42,52 25 158,0 0-1,1 0 1,-1 1 0,1-1 0,-1 0 0,0 1 0,0-1 0,0 1-1,1 0 1,-1-1 0,0 1 0,0 0 0,0 0 0,1 0 0,-2 0 2,1 12 43,8 3 66,7 8 97,2 0-35,17 21 82,11 8-67,26 24-31,-6-5 5,76 88 109,31 37-23,-55-66-33,-104-120-288,-12-15 12,-14-21-92,-43-42-159,-7 1 89,3 6 75,-89-75-139,76 70 109,25 20 126,-93-85-42,87 71 27,47 50 53,7 9 14,0-1-1,1 0 0,-1 1 0,0-1 0,1 0 0,-1 0 1,1 0-1,0 0 0,0 0 0,0 0 0,0 0 0,0-1 0,0 1 1,0 0-1,1-1 0,-1-1 3,3 3 18,4 3 31,45 21 267,25 28 9,-63-42-281,101 76 216,3 2-57,222 163 286,-195-149-216,-38-35-93,-40-36-110,-65-30-69,0 1-1,0-1 0,0 1 0,0-1 0,0 1 0,0-1 0,0 0 1,1 1-1,-1-1 0,0 0 0,0 0 0,0 0 0,1 0 0,-1 0 1,0 0-1,0 0 0,0-1 0,0 1 0,1 0 0,-1-1 0,0 1 0,0 0 1,0-1-1,0 1 0,0-1 0,1 0 0,-1-2-6,-1 1-1,1-1 1,0 0-1,-1 0 1,1 1-1,-1-1 1,0 0-1,0 0 1,0 0-1,0 1 1,0-2 6,0-2-18,-8-76-214,2 56 150,-1 0 0,-1 1 0,-9-17 82,-40-75-226,13 40 31,32 55 128,-43-71-309,-2 1 39,-64-90-238,-4 3 106,-1 5 76,40 56 145,44 54 101,41 64 147,1 0 0,-1-1 1,1 1-1,-1 0 0,1-1 0,0 1 0,-1-1 0,1 1 0,0 0 1,-1-1-1,1 1 0,0-1 0,0 1 0,0-1 0,-1 1 1,1-1-1,0 1 0,0-1 0,0 0 0,0 1 0,0-1 0,0 1 1,0-1-1,0 1 0,0-1 0,0 1 0,0-1 0,0 1 0,0-1 1,1 1-1,-1-1 0,0 1 0,0-1 0,1 1 0,-1-1 0,0 1 1,1-1-1,-1 1 0,0-1 0,1 1 0,-1 0 0,0-1 0,1 1 1,-1 0-1,1-1 0,-1 1 0,1 0 0,-1-1 0,1 1 0,-1 0 1,1 0-1,-1 0 0,1 0 0,-1 0 0,1-1 0,-1 1 0,1 0 1,0 0-1,-1 0 0,1 0 0,-1 1 0,43 9 103,38 26 122,18 22 428,8 10-653,-107-68 0,147 98 395,1 3-84,0 1-68,0 1-53,21 14-19,228 153 162,-152-113-76,-236-151-253,47 29 50,58 27-54,-108-59-11,12 4 23,-10-10-45,-5-9-74,-9-35-129,-9-2 54,-38-54-80,-190-283-743,66 135 400,63 97 275,-3 2 51,0 4 60,1 2 72,69 90 48,13 16-10,1-2 1,1-1-1,3-2 0,-4-12 109,31 55-3,1 0-1,-1 0 0,1-1 1,0 1-1,0 0 1,0-1-1,1 1 0,-1-1 1,0 1-1,1-1 0,0 1 1,-1-1-1,1 0 0,0 1 1,0-1-1,1 1 0,-1-1 1,0 1-1,1-1 0,0 0 4,0 2 1,-1 0-1,1 1 1,0-1-1,0 0 1,-1 1-1,1-1 1,0 1-1,0-1 0,0 1 1,0 0-1,0-1 1,0 1-1,0 0 1,0 0-1,0-1 1,0 1-1,-1 0 0,1 0 1,0 0-1,0 0 1,1 0-1,38 10 77,30 20 132,41 33 223,4 13 45,-38-21-187,62 47 142,-1 4-67,1 1-56,0 2-46,69 52 66,106 77 98,5-12 25,-102-87-78,-184-119-311,-15-7-18,1-1 0,0-1 0,1-1 1,0 0-1,1-2 0,0 0 0,8 1-45,-20-12 9,-14-16-74,-26-47-179,-12-1 60,-7-1 51,-6-2 43,-181-208-273,-12 0 107,55 62 114,4-2 36,17 8-49,-4-26 155,146 194-55,2-1 0,1-1 0,3-2 0,2-1 0,-6-17 55,28 61-2,0 0 0,0 0 0,1 0 0,-1 0 0,0-1 0,1 1 0,0 0 0,0 0 0,0 0 0,0-2 2,1 4 0,-1 0 0,0 0 0,0 0 0,1 0 0,-1 0 0,0 1-1,1-1 1,-1 0 0,1 0 0,-1 1 0,1-1 0,-1 0 0,1 1 0,0-1 0,-1 1 0,1-1 0,0 0 0,-1 1 0,1 0 0,0-1 0,0 1 0,0-1-1,-1 1 1,1 0 0,5-1 7,0 1-1,-1-1 0,1 1 0,0 1 0,0-1 1,-1 1-1,1 0 0,-1 0 0,1 1 0,3 1-6,61 22 122,37 29 108,-20 0 173,4 10-403,93 71 320,0 5-95,-19-12-77,217 178 118,-226-180-135,-1-3 41,-102-82-132,-6-5 44,-1 2 1,-3 2 0,23 26-85,-76-75-151,-9-2 18,-2-2 29,4 2 4,-71-57-163,0-4 45,1-2 38,1-2 36,-82-85-51,5-7 95,38 28 70,-66-87 18,-73-125 12,247 327 1,-19-23-1,3-1 1,2-2-1,2-1 0,-2-12 0,29 60-1,1 0 1,-1-1-1,1 1 0,-1 0 0,1-1 0,1 1 0,-1-1 0,1 1 0,-1-5 1,1 8 1,1 0-1,-1 1 0,0-1 1,0 1-1,0-1 0,1 1 0,-1-1 1,0 0-1,1 1 0,-1-1 1,0 1-1,1-1 0,-1 1 0,1 0 1,-1-1-1,1 1 0,-1-1 1,1 1-1,-1 0 0,1-1 1,-1 1-1,1 0 0,-1 0 0,1-1 1,0 1-1,-1 0 0,1 0 0,31 4 32,18 18 41,0 1-1,-2 3 1,-1 2 0,-1 2-1,12 12-72,104 74 300,1 3-87,327 249 249,-330-246-251,-2-3 87,-120-91-200,-18-15-20,-1 1-1,0 2 0,-2-1 1,1 2-1,11 15-77,-21-18 35,-11-12-69,-2-4-30,-4-3-44,-52-40-250,0-6 86,0-5 69,0-3 52,-167-192-257,225 248 402,-150-182-173,76 83 101,4-3 0,6-3 0,-20-46 78,73 126-6,1 0 0,1-1 0,2-1 0,-7-29 6,17 59 0,-1-1 1,1 0-1,0 1 1,0-1-1,-1 1 1,1-1-1,0 0 1,0 1 0,0-1-1,0 1 1,-1-1-1,1 0 1,0 1-1,0-1 1,0 0-1,1 1 1,-1-1-1,0 0 1,0 1-1,0-1 1,0 0-1,1 1 1,-1-1-1,0 1 1,0-1-1,1 1 1,-1-1-1,0 1 1,1-1-1,-1 1 1,1-1 0,-1 1-1,1-1 1,-1 1-1,1-1 1,-1 1-1,1 0 1,-1-1-1,1 1 1,0 0-1,-1 0 1,1-1-1,-1 1 1,1 0-1,0 0 1,0 0-1,6-1 17,1 0 0,0 1-1,0 0 1,-1 0 0,1 1 0,0-1 0,-1 2 0,1-1 0,0 1 0,4 2-17,14 5 77,-1 2 0,0 0 0,0 2-77,66 37 274,0 5-70,44 35 1,-1 4-82,177 116 95,-239-169-153,-50-33-58,-22-8-8,0 0 0,0 0 0,1 0 0,-1 0 0,0 0 0,0 0 0,0 1 0,1-1 0,-1 0 0,0 0 0,0 0 0,1 0 0,-1 0 0,0 0 0,0 0 0,0 0 0,1 0 0,-1-1 0,0 1 0,0 0 0,1 0 0,-1 0 0,0 0 0,0 0 0,0 0 0,1 0 0,-1 0 0,0-1 0,0 1 0,0 0 0,0 0 0,1 0 0,-1 0 0,0-1 0,0 1 0,0 0 0,0 0 0,0 0 0,0-1 0,1 1 0,-1 0 0,0 0 0,0 0 0,0-1 0,0 1 1,-6-13-92,-22-25-101,-55-55-240,-12-3 433,-102-92-397,-1 1 15,142 132 310,-211-216-217,141 130 115,15-5-70,100 131 203,0-2-1,2 1 0,-5-12 42,9 3-26,5 24 26,0 1-1,0-1 1,0 0 0,1 1-1,-1-1 1,0 1-1,0-1 1,1 1 0,-1-1-1,0 1 1,1-1 0,-1 1-1,1-1 1,-1 1 0,1-1-1,-1 1 1,1 0-1,-1-1 1,1 1 0,-1 0-1,1-1 1,-1 1 0,1 0-1,0 0 1,4-1 4,0 0-1,0 1 1,0 0-1,1 0 1,-1 0 0,0 0-1,0 1 1,1 0-4,-3 0 3,27 4 55,-1 1 0,0 1-1,-1 2 1,0 1-1,0 1 1,8 6-58,53 30 326,20 17-326,-22-12 115,168 103 132,100 55 79,-111-87-34,-194-102-201,-50-21-91,15 2 1,-14-8-56,-8-7-68,-10-16-62,-2 1 38,-24-29-51,-16-11 87,-36-31 61,38 39 4,21 21-22,-18-17 15,21 21 21,0-1 0,3-1-1,-18-29 33,28 19-1,19 45 3,0 1 0,1 0-1,0 0 1,-1 0 0,1-1-1,0 1 1,0 0-1,0-1 1,-1 1 0,1 0-1,1 0 1,-1-1 0,0 1-1,0 0 1,0-1 0,1 1-1,-1 0 1,0 0-1,1-1 1,0 1 0,-1 0-1,1 0 1,-1 0 0,1 0-1,0 0 1,0 0 0,0 0-1,0 0 1,0 0 0,0 0-1,0 0 1,0 1-1,0-1 1,0 0 0,0 1-1,0-1 1,0 1 0,2-1-2,21-2 50,0 1 0,0 2 0,0 0 0,0 2 0,3 0-50,2 2 56,1 1-1,-1 1 0,0 2 0,0 1 0,-1 1 0,2 2-55,62 29 210,10 12-210,-28-15 54,14 10-21,24 10 30,-110-57-92,-6-7-88,-17-25-41,-3 1 50,-8-5 29,-20-15 22,-6-7 8,-63-69-33,61 62 3,0 0-35,48 52 88,8 8 19,0 0-1,0 1 1,1-2 0,-1 1-1,1 0 1,0 0-1,0-1 1,1 0 0,-1 0-1,1 1 1,0-1-1,0-3 8,2 8 1,0 0-1,0 0 0,-1-1 0,1 1 0,0 0 1,0 0-1,0 0 0,0-1 0,0 1 0,0 0 1,0 0-1,0-1 0,0 1 0,0 0 0,0 0 1,0-1-1,0 1 0,0 0 0,0 0 0,0-1 1,0 1-1,1 0 0,-1 0 0,0 0 0,0-1 1,0 1-1,0 0 0,0 0 0,0 0 0,1-1 1,-1 1-1,0 0 0,0 0 0,0 0 0,1 0 1,-1 0-1,0-1 0,0 1 0,0 0 0,1 0 1,-1 0-1,0 0 0,0 0 0,0 0 0,1 0 1,-1 0-1,0 0 0,0 0 0,1 0 0,-1 0 1,0 0-1,0 0 0,1 0 0,15-2 12,0 1 1,0 0-1,1 2 0,-1-1 0,14 4-12,-5 1 1,0 0-1,-1 2 1,13 5-1,20 12-27,-1 2-1,40 26 28,-55-28-172,0 1 97,5 4 72,59 42 86,-68-45-100,-8-6-38,-1 0-48,0 0-60,0 1-72,-4-4-35,1 1-70,-1-1-76,0 0-85,0 0-91,0 0-100,-1-1-105,1 0-113,-20-13 195,-2-2-117,-1 0 364,-1-1-37,0 0-40,0 0-43,0 0-443,0 0-93,0 0-315,0 0-820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22:01.541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6920 976 0,'334'-384'178'0,"13"16"62"16,87-70-12-16,124-55-66 15,164-51-28-15,194-82-24 16,169-64-91-16,138-32-19 16,127-3 0-16,40 81-99 15,-13 91-137-15,-36 115-76 16,-138 143 38-16,-959 295-110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22:01.542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6920 976 0,'334'-384'178'0,"13"16"62"16,87-70-12-16,124-55-66 15,164-51-28-15,194-82-24 16,169-64-91-16,138-32-19 16,127-3 0-16,40 81-99 15,-13 91-137-15,-36 115-76 16,-138 143 38-16,-959 295-110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22:01.543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6920 976 0,'334'-384'178'0,"13"16"62"16,87-70-12-16,124-55-66 15,164-51-28-15,194-82-24 16,169-64-91-16,138-32-19 16,127-3 0-16,40 81-99 15,-13 91-137-15,-36 115-76 16,-138 143 38-16,-959 295-110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22:01.54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6920 976 0,'334'-384'178'0,"13"16"62"16,87-70-12-16,124-55-66 15,164-51-28-15,194-82-24 16,169-64-91-16,138-32-19 16,127-3 0-16,40 81-99 15,-13 91-137-15,-36 115-76 16,-138 143 38-16,-959 295-110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10-21T22:22:47.9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1:08.947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587 175 818 0,'0'0'216'15,"0"0"-138"-15,0 0 18 16,0 0 130-16,0 0-62 16,0 0-64-16,-43-8-34 15,26 8-12-15,-5 0-12 0,-1 0-10 16,2 0 8-16,1 0-8 16,-7 0-6-16,4-14-2 15,-2-4-4-15,-6-1-7 16,1-4-13-16,4 2 0 15,-4 5 0-15,3 4 0 16,1 4 0-16,0-2 0 16,8 1 0-16,5 2 0 15,-4 0 0-15,4 7 0 16,-9 0 0-16,5 0 0 16,0 0 0-16,-5 0 0 15,17 0 0-15,-10 0 0 16,13 0 0-16,2 0 0 0,0 0 0 15,-5 0 0-15,5 0 0 16,-4 0 0-16,4 0 0 16,0 0 0-16,0 0 0 15,0 0 0-15,0 0 0 16,0 0 0-16,0 0 0 16,0 0 0-16,0 0 0 15,0 0 0-15,0 0 0 16,0 14 0-16,9 5 0 15,13 8 0-15,3 3 0 16,6 3 0-16,-3 4 0 16,-4-8 0-16,7 8 0 0,-1-3 0 15,-2 2 0-15,-4 4 0 16,-1-5 0-16,-7-1 0 16,2-7 0-16,-11-5 0 15,-1-9 0-15,4-2 0 16,-10-4 0-16,3-1 0 15,-3-6-327-15,0 4-433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1:08.94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0 435 786 0,'0'0'244'0,"0"0"-158"16,0 0 18-16,0 0 48 15,0 0-30-15,0 0 12 16,0 0-26-16,10 11 14 16,-10-11-4-16,0 0-47 15,0 0-71-15,0 0 0 16,0 0 0-16,9 0 0 16,8 0 0-16,-1 0 0 15,25 0 0-15,1-31 0 16,6-3 0-16,9-9 0 15,-5 0 0-15,4-10 0 16,-3 7 0-16,-15 9 0 0,-3-2 0 16,-8 15 0-1,-10 4 0-15,5 1 0 0,-18 6 0 16,5 0 0-16,-5 6 0 16,6 3 0-16,-7-1 0 15,-3 5 0-15,5 0 0 16,-2-8 0-16,2 6 0 15,-5-3 0-15,4 5 0 16,-4 0 0-16,0 0 0 16,0 0 0-16,0 0 0 15,0 0 0-15,0 0 0 16,0 0 0-16,0 7 0 0,-9 26 0 16,-12 3 0-1,4 7 0-15,-22 10 0 0,3 9 0 16,2 9 0-1,-6 7 0-15,5-10 0 0,5-8 0 16,7-9 0-16,12-6 0 16,7-14 0-16,4-2 0 15,0-9 0-15,0-10 0 16,0 3 0-16,0-13-171 16,0 0-465-16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1:08.948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6104 9553 344 0,'0'0'594'0,"0"0"-594"0,0-292 0 15,-26 93 24-15,-22-55 60 16,-13-51 12-16,-17-30 30 16,-27-15-42-16,-24-4-16 15,-41 9-38-15,-39 33-24 16,-14 30-6-16,-8 39-4 15,11 59-14-15,15 55 16 16,-8 54-10-16,17 50 8 16,4 25 4-16,14 0 24 15,5 0-14-15,-14-27 62 16,-14-36 12-16,-35-50-76 16,-29-59 36-16,-34-58 4 15,-15-67-16-15,5-52-6 0,4-60-14 16,36-62-10-16,37-50 6 15,33-51-8-15,30-10-2 16,16-12-12-16,13 8-12 16,11 1-88-16,108 424-234 15,2 24-26-15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1:08.949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6104 9553 344 0,'0'0'594'0,"0"0"-594"0,0-292 0 15,-26 93 24-15,-22-55 60 16,-13-51 12-16,-17-30 30 16,-27-15-42-16,-24-4-16 15,-41 9-38-15,-39 33-24 16,-14 30-6-16,-8 39-4 15,11 59-14-15,15 55 16 16,-8 54-10-16,17 50 8 16,4 25 4-16,14 0 24 15,5 0-14-15,-14-27 62 16,-14-36 12-16,-35-50-76 16,-29-59 36-16,-34-58 4 15,-15-67-16-15,5-52-6 0,4-60-14 16,36-62-10-16,37-50 6 15,33-51-8-15,30-10-2 16,16-12-12-16,13 8-12 16,11 1-88-16,108 424-234 15,2 24-26-15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1:08.950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6104 9553 344 0,'0'0'594'0,"0"0"-594"0,0-292 0 15,-26 93 24-15,-22-55 60 16,-13-51 12-16,-17-30 30 16,-27-15-42-16,-24-4-16 15,-41 9-38-15,-39 33-24 16,-14 30-6-16,-8 39-4 15,11 59-14-15,15 55 16 16,-8 54-10-16,17 50 8 16,4 25 4-16,14 0 24 15,5 0-14-15,-14-27 62 16,-14-36 12-16,-35-50-76 16,-29-59 36-16,-34-58 4 15,-15-67-16-15,5-52-6 0,4-60-14 16,36-62-10-16,37-50 6 15,33-51-8-15,30-10-2 16,16-12-12-16,13 8-12 16,11 1-88-16,108 424-234 15,2 24-26-15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21T08:54:05.599"/>
    </inkml:context>
    <inkml:brush xml:id="br0">
      <inkml:brushProperty name="width" value="0.1" units="cm"/>
      <inkml:brushProperty name="height" value="0.1" units="cm"/>
      <inkml:brushProperty name="color" value="#E71224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28309 10551 160,'0'0'818,"0"0"-473,0 0 904,0 0-774,0 0-117,0 0-82,0 0-28,0 0 25,0 0 413,0 0 133,0 0-150,0 0 22,11 8-293,28 23-174,163 124 173,-149-116-94,-50-37-146,-2-2 71,-1-1-17,2 0 54,-2 1 70,0 0-70,1 0-118,-1 1-46,1-1-19,-1 0-58,-3-4-29,-4-2 56,-78-61 293,-13 4 54,-113-52 462,206 113-843,-164-83 505,-5 6-101,-3 4-80,-2 5-64,-39-10-2,-292-92 285,99 42-248,-7 7-110,5 8-76,-563-128 90,676 177-121,0 2 35,-283-53 153,-3 5-101,-74-7-60,-888-127 60,992 169-71,-748-94 66,-1753-211 123,2621 328-238,-3373-326 469,2177 278-379,325 43-54,-436-23 50,1165 46-139,1-6-37,548 39-131,1 1 35,-29-3-29,0 0 108,0 1 86,-24-3 128,-108-9 394,131 12-440,1-1-64,15 3-69,1-1-54,0 0-63,0 1-70,-4 0-115,-1 0-111,0 0-121,23 1 222,0 0-34,1 0-37,-1 1-38,0-1-38,0 1-42,0 0-42,-1-1-44,1 1-45,0 0-47,27 0 121,1 0-42,-1 0 168,0 0-38,0 0 46,0 0-37,1-1-39,0 1-46,0 0-47,1-1-45,0 1-39,0 0-35,2-1-182,0 0-35,16-1-1996</inkml:trace>
  <inkml:trace contextRef="#ctx0" brushRef="#br0" timeOffset="1114.61">31716 9132 6291,'0'0'581,"0"0"-266,0 0-93,0 0-1,0 0 123,0 0-61,0 1-55,1 0-47,-1 0-41,1 3 67,-3 1 2,-1-3-91,-3-2 101,-3-1 143,-2-3-35,-1-1-34,-1-2-34,-14-9 166,-1-1-116,15 9-195,-65-40 262,-1 1-86,-1 0-74,0 2-62,-65-35 6,-205-93-9,-259-92-40,-322-100-59,-15 34-11,309 127 51,380 126 160,-2 2-37,-261-68 115,-4 9-112,-1 8-86,-109-19-52,-851-174 5,1261 273-60,-711-144 39,-6 14 75,-193-18 100,-574-66 195,-7 34-7,570 94-201,191 31-101,1 8-80,-3117-171 20,3539 248-100,0 1-61,-394-12-189,2-8-103,-920-92-473,1676 111 218,54 5 148,20 1-5,3-1-113,18 2-7,3-1-119,36 6 319,1-1-37,1 1-39,1-1-41,-1-3-713,27 7 549,4 0 307,0 1-38,0-1-350,0 0-92,0 0-265,0-1-671</inkml:trace>
  <inkml:trace contextRef="#ctx0" brushRef="#br0" timeOffset="2152.66">32940 6429 1713,'0'0'738,"0"0"-337,0 0-212,0 0-47,0 0 31,0 0-50,0 0-51,0 0 40,0 0 49,0 0 40,0 0 528,0 0-128,0 0-44,0 0-52,0 0-288,0 0-35,5 0 29,65 9-21,227 31 20,-227-31-117,-66-8-100,-4-1-205,-2 0 104,-1 0 75,-6 0 82,5 0-63,-71-9 206,-2-12-33,-79-45 96,92 38-159,-94-38 375,-1 5-52,-3 4-52,-1 3-53,-1 3-51,-1 2-52,-1 1-51,0 1-51,-50-15-42,0-1-84,-58-19 28,0 0 84,-36-11 97,1 0 71,-63-17 121,-188-52 265,-3 5-7,186 56-272,62 20-123,-2 4-78,-381-84 305,-4 11-66,-3 10-59,-4 11-53,-1 8-47,-2 9-40,-715-89 111,-1296-97 37,1355 177-229,-1 9-41,1273 104-82,-1394-109 132,-746-32 169,1117 92-164,-1 16-42,373 23-69,0 9-38,-77 8 31,86 2-13,82 9 10,84 10-31,295-8-36,66-3-36,-127 2-239,192-7 143,-16 0-116,83-3 92,0 1-44,14-2 1,1 1-41,1 0-43,2 0-47,1-1-53,1 0-55,2 0-60,2 0-63,41 0 228,3 0-37,4 0-42,1 0-45,3 0-50,2 0-55,0 0-59,1-1-63,0 1 98,0 0-38,0-1-772,0-1-421,0 0-1083</inkml:trace>
  <inkml:trace contextRef="#ctx0" brushRef="#br0" timeOffset="3496.35">18335 10993 8084,'0'0'106,"0"0"-119,0 0-296,0 0 280,0 0 37,0 0 90,0 0 66,0 0 56,-43-8 66,-59-10-103,-97-17 36,-339-61 214,-379-67 330,158 31 509,413 75-681,0 2-106,-1 1-93,1 3-80,22 4-81,0 1-46,-222-26 49,-731-79 205,885 110-258,-1 3 53,-166-15 84,-1 1-66,-1 1-57,0 1-50,-113-9-26,0 2-47,-1345-96-4,1385 110-124,362 25 1,74 5-17,-1 0-35,1 0-45,0 0-52,1-1-63,0 0-70,0 0-79,1-1-87,73 5 116,10 1-55,15 0-74,21 2-95,25 2-114,34 3 313,4 0-38,4 1-40,2-1-43,3 1-46,1-1-49,-2 0-479,1 0-107,0-1-344,-1-2-894</inkml:trace>
  <inkml:trace contextRef="#ctx0" brushRef="#br0" timeOffset="10484.73">33760 4347 5442,'0'0'787,"0"0"-565,0 0-35,0 0 74,0 0 14,0 0-52,0 0 170,0 0-7,0 0-171,0 0-20,0 0-57,0 0 78,-20-16 51,8 5-199,-32-26 131,6 10-15,1 5 25,-6 1 67,-122-49 83,-1 2-70,-1 3-64,0 1-56,-1 3-48,-1 1-43,-169-56-17,-619-186-134,751 239 96,0 1 42,-49-15 91,71 22 136,-1 1-37,-186-51 154,-2 6-118,-1 4-98,35 15-86,-1 3-49,-1260-224-1,1175 237-155,-2 4 67,-1 4 52,0 3 38,-1287-140 261,1254 142-290,-1 0-58,1-1-76,1-3-94,0-3-112,231 27 107,-1 0-34,1-2-38,1-1-38,-1-1-42,1-2-44,23 4-366,-35-8-538,158 25 467,48 9 210,15 2 33,3 1-86,1-1-101,1 1-86,-2-1-257,-8-3-654</inkml:trace>
  <inkml:trace contextRef="#ctx0" brushRef="#br1" timeOffset="15667.43">34701 6783 2721,'0'0'623,"0"0"-243,0 0 469,0 0-459,0 0 263,0 0 23,0 0-256,0 0 37,0 0-65,0 0 323,-31 4-313,-183 19 60,-811 87 547,708-82-620,143-19-109,-143 7 203,1 5-49,-1 4-44,0 5-41,-316 42 246,0 13-110,-125 32 0,-1000 188 557,1709-296-1009,-1018 191 229,1 20-86,217-27-82,-414 127 1,-928 310 98,1653-472-130,-989 329-5,780-209-69,377-128-34,2 9-37,277-119-49,0 2 66,-210 99 45,173-79-34,52-24-27,1 0-54,14-6-27,-1 0-52,2 0-61,0 1-67,1 0-75,1 0-82,1 0-89,1 0-98,43-25 162,7-4-60,6-3-75,4-1-87,2 0 80,2 0-51,2 0-194,7 0-511</inkml:trace>
  <inkml:trace contextRef="#ctx0" brushRef="#br1" timeOffset="16760.47">33348 3432 5939,'0'0'346,"0"0"-169,0 0-70,0 0-1,0 0 153,0 0 10,-36 3-153,-95 6-2,-131 9 69,-192 19 183,170-1 17,157-12-181,-23 6-188,1 1 48,0 1 41,-1-1 33,-143 33 203,-392 94 549,475-107-667,0 1-59,-40 12-71,124-31-98,1 0-39,-252 67 314,-2 0 41,-761 194 730,452-123-441,227-61-257,77-22-110,-1-1-63,-97 17 112,0-3-42,-483 97 132,-64 13-96,0 10-81,-1020 284 135,674-104-21,8 44-84,17 48-99,22 53-116,225-44-20,737-329-53,0 4-85,138-66 1,1 1-53,0 1-60,2 0-68,0 1-75,1 0-83,1 0-91,1 0-98,82-42 207,10-5-60,18-7-85,25-12-105,28-14-116,22-11-126,17-6-126,7-5-125,12-12 1166,-7 9-1021,-1-1-65,-1 2-291,-5 5-781,15-15 2182</inkml:trace>
  <inkml:trace contextRef="#ctx0" brushRef="#br1" timeOffset="17848.49">25439 1115 5122,'0'0'528,"0"0"-263,0 0-112,0 0-37,0 0 34,0 0 36,0 0 98,0 0 233,0 0-110,0 0-70,0 0-131,0 0 42,-39 1 9,-100 2-26,139-3-231,-361 10 396,-31 4 88,109 5 137,166-6-241,-177 27 117,2 5-114,2 5-97,-1 3-82,31 0-75,0 3-39,-948 252 156,562-118-91,2 7 102,13 3 61,-833 293 495,1017-335-592,2 2-33,-84 36-24,1 4-84,-353 140 88,-702 265 75,1211-467-130,-138 51 2,-1 1-40,-509 200-9,-995 450-19,314-41-23,34 75-51,1446-749 36,1 3-62,1 1-64,1 1-66,0 2-71,0 0-73,1 1-75,0-1-80,-42 28-203,-1-2-122,1-1-128,130-79 418,-1-1-34,-151 90-745,163-97 602,25-15-39,72-43 520,-34 20-524,20-11-45,13-8-44,8-3-47,-7 4-731,-4 7-945,24-21 2545</inkml:trace>
  <inkml:trace contextRef="#ctx0" brushRef="#br1" timeOffset="18865.7">16183 639 160,'0'0'310,"0"0"-258,0 0-30,0 0-24,0 0-36,0 0-194,9-9 143,54-51 39,81-78 40,6-7 68,-89 84 39,-26 22 34,-4-3 214,-11 11-85,-8 14-88,2-1 75,0 0 43,21-20 448,-12 21-342,-18 14-354,3 1-38,-8 2 87,-1 0-60,-37 0 923,0 2-124,1 2-122,-1 1-118,-1 1-116,0 3-112,-1 1-110,-1 3-108,-83 29 293,-169 63 674,109-38-496,92-34-366,-1-1-57,-210 67 26,-3-5 94,-4-2 90,-1-1 86,-49 13 175,3 3 101,-1450 481 226,614-155-432,455-143-274,6 16-63,8 16-74,8 17-85,-965 509 78,132-65-45,1004-513-108,-727 365 101,819-405-121,77-38-60,2 2-80,1 0-99,2 2-118,209-110 74,10-5-82,18-9-95,25-12-109,65-36 256,8-4-35,6-3-39,6-3-44,3-1-47,4-3-53,2 0-57,1-1-60,3-2 90,1 0-37,-10 6-724,-4 3-400,-11 8-1021,35-24 2770</inkml:trace>
  <inkml:trace contextRef="#ctx0" brushRef="#br2" timeOffset="165122.67">7858 4108 6979,'0'0'1683,"0"0"-610,0 0 176,0 0-78,0 0-57,0 0-591,0 0-34,0 0-39,0 0-42,0 0-42,0 0-42,0 0 111,0 0 103,0 0-86,0 0-49,1 1-47,-1 0-44,1 0-41,0 1-37,2 1 130,-1 0-181,0 0-49,0 0-42,1 0-34,0 2-19,7 8-18,-6-8 20,0-1 48,-1-1 72,22 20-12,1-1-34,29 20 29,15 5-82,37 19-68,-22-15 38,-29-17-29,-19-13 19,-2 1 1,-1 3-1,9 8-22,-32-23 14,0 0 0,-1 1 0,0 1-1,-1 0 1,0 0 0,0 1 0,-2 0-1,1 0 1,-2 1 0,0 0-1,0 1-12,5 23 5,-2 1 0,-2 0 0,-1 0 0,-1 25-6,0-13 18,1-2 1,7 19-19,-9-50 14,1-1 1,1 0-1,1-1 0,0 0 1,1 0-1,0 0 0,2-1 1,7 10-15,-6-11 46,0-2 0,1 1 1,9 6-47,42 26 106,-41-33-79,0-1 0,1-1 1,1-1-1,0-2 1,6 2-29,41 5 53,1-3-1,0-3 0,31-2-51,-54-3 30,-18-1-17,289 16 88,-105-13-103,-56-7-23,108 1-44,-183 6 64,9 3 5,241 19-23,290-16 23,-293-10 18,-268 0-22,146-1-39,-158-2 8,0-3 0,-1-2 0,3-2 35,181-48-113,-49 11-19,3 8 132,32 9-45,-7 12 20,85 9 25,-144 2-54,-81-1 41,-1-3-1,17-7 14,-36 5-9,-1-3 0,0-2-1,16-10 10,-30 9-28,0-1 0,23-16 28,-16 6 4,0 3 0,31-13-4,-56 31 5,0 0 1,1 2-1,-1 0 0,1 1 1,1 1-1,-1 1 0,20 0-5,71 5 15,-1 4 0,38 10-15,85 14 35,-1 11 0,-2 10 1,-3 10-1,68 34-35,-135-33 10,-20-8 36,71 15-46,-130-53 35,-77-11-131,-9 5 45,4-10 43,-3 5 0,0-1 1,-1 1-1,1-1 1,-1 0-1,0 0 1,0 0-1,0-1 1,-2 1 7,-67 40 10,40-26-8,-25 15-3,-277 151 41,252-145-22,-1-3 0,-2-3 0,-18 1-18,-318 61 19,226-55-37,-96 35 18,219-50 6,0 3 0,-12 9-6,33-11 16,1 3-1,2 1 0,-16 14-15,15-3 76,18-9 21,15-10-3,4 1 35,4 2 42,6 1 49,4-3-25,1-1-40,6 16 58,9 3-79,-9-29-109,1 0 0,0 0 0,0 0 1,3 0-26,23 27 30,35 36 132,-3 3 1,50 78-163,-112-148 2,42 62 21,-3 2 0,-3 3 1,10 32-24,-35-61-8,-3 0 1,-1 1 0,3 38 7,14 59-10,-8-73 14,4-2 0,2 0 1,6 2-5,64 180 2,-62-155 1,-34-93-7,0-1 0,0 1 0,0 0 1,0 0-1,0 0 0,-1 0 0,1 0 0,-1 0 0,0 0 0,0 0 0,0 0 0,0 0 0,0 0 0,-1 0 0,0 0 0,1 0 0,-1 0 0,0 0 1,0-1-1,-1 1 0,1 0 0,0 0 0,-1-1 0,0 1 0,0-1 0,1 0 0,-1 1 0,-1-1 0,1 0 0,0 0 0,0 0 0,-1 0 4,-9 5-11,-1-1 1,1 1-1,-1-2 0,-1 0 0,1-1 0,-9 2 11,5-1-1,-44 11-21,1-3 0,-2-2 0,-6-3 22,-193 12-43,174-15 29,-600 48 21,227 7 69,-6 9 42,3-8 116,186-21-87,142-12-33,2 6 33,3 9 40,5 11 44,3 11 50,6 14 56,0 13-13,23-18-93,-3-4-50,-5-8-74,68-46-102,0-1 0,-11 3-5,-195 80 70,6 9-1,-14 21-69,177-86 23,1 2 0,2 4 0,-38 37-23,9-8 34,-8-1-34,64-50-18,0-3 0,-27 12 18,47-28-15,0 0 1,0-1-1,0-1 1,-1-1-1,0-1 1,0-1-1,0-1 1,0 0-1,0-2 1,-17-2 14,-8-3-27,1-1 1,0-3-1,1-2 1,-19-8 26,-1330-518 3,651 231 142,495 206-131,1 3-43,182 70 20,42 18-9,2-1-1,0-1 1,-5-3 18,15 7-7,-1 0 1,1-1 0,1 0 0,0 0-1,0-1 1,0 0 0,2-1 0,-1 0-1,1 0 1,1-1 0,-3-7 6,-23-57 35,19 41 23,-2 1 0,-1 0 0,-14-20-58,-18-7 26,10 22-18,-1 2 0,-3 2 0,0 1 0,-2 2 0,-1 3 0,-8-3-8,29 21 3,0 1-1,0 1 1,-1 2 0,0 0 0,-1 1 0,1 2 0,-1 0-1,-2 2-2,-26-1 16,1 3 0,-1 1-1,-25 6-15,28 1 14,0 2-1,1 2 1,0 3 0,1 1-1,1 3 1,-29 15-14,-68 42 74,-59 46-74,-4 2 19,130-82-34,-59 22 15,99-49-41,0-2 0,-1-1 0,-32 5 41,-28-7-120,79-10 56,-1-1 0,0-1 0,-14-3 64,-39-18-106,-34-30-12,87 41 92,9 6 3,1-1-1,0 0 1,1-1 0,-8-7 23,9 6-34,0 0-1,1 0 1,0-1 0,1 0-1,0-1 1,0 1 0,0-4 34,-1-4-64,0 1 1,2-1 0,0 0 0,-2-10 63,-5-45-113,3-11-56,3-72 169,6-6-62,1 95 55,1 34 15,2 0-1,1 1 0,2-1 1,1 1-1,1 0 1,2 0-1,1 1 0,1 0 1,6-7-8,26-44 65,3 2 1,37-47-66,-6 22 347,4 4 1,59-55-348,-1 13 252,-87 93-221,2 2 0,3 3 0,1 2 0,2 2 0,5 2-31,101-52 106,-133 74-79,-1-2-1,-1-2 1,13-11-27,15-24-5,-48 42-29,0-1 0,-1 0 0,4-9 34,-9 13-29,1-1-1,1 1 1,0 0-1,0 1 0,1 0 1,1 0-1,-1 1 1,6-4 29,36-13-49,33-5 56,-26 11 18,-2-2 1,32-18-26,-69 29 3,1-1 1,-2 0-1,1-2 1,-2 0-1,0-1 0,-1 0 1,0-1-1,12-18-3,-15 16-7,-1-1 0,-1 0 0,-1 0 0,-1-1 0,0-1 0,-2 0 0,0 0 0,-1 0 0,-2 0-1,2-15 8,2-34-7,-4 0 0,-4-48 7,0 63 11,-1 36-9,0 0 0,0 0 0,-2 0 1,-1 0-1,0 1 0,-6-17-2,4 20-3,-1 0-1,0 0 0,-1 0 1,-1 1-1,0 1 1,0-1-1,-2 1 1,0 1-1,0 0 0,-1 1 1,0 0-1,-7-4 4,-2 0 1,-1 1-1,-1 2 1,-24-11-1,23 11 11,-1 0 0,2-2 0,-5-4-11,27 17 2,-1 0-1,1 0 1,0 0-1,0 0 1,-1 0 0,1 0-1,0-1 1,0 1 0,1 0-1,-1-1 1,0 1-1,0-1 1,1 1 0,-1-1-1,1 0 1,-1 1-1,1-1 1,0 1 0,-1-1-1,1 0 1,0 1 0,0-1-1,0 0 1,0 1-1,1-1 1,-1 0 0,0 1-1,1-1 1,-1 1-1,1-1 1,-1 1 0,1-1-1,0 0-1,2-3 9,0 0-1,0 0 0,0 1 1,0 0-1,1-1 0,-1 1 0,1 0 1,0 1-1,3-3-8,39-24 114,2 2 0,1 2 0,0 2 0,18-4-114,18-10 128,509-205 580,-360 152-487,-121 37-187,-90 41-25,1 0-1,1 2 1,0 1-1,0 0 0,1 2 1,0 2-1,15-3-8,70 2 16,95 6-16,-98 2-13,-56 1-11,47 8 24,-48-3 8,46-1-8,-75-6-1,18 0-23,0-1 1,0-1-1,0-3 0,6-2 24,-43 7-464,-1 1 37,-1 3-334,-1 4 105,-2 1 77,-7 18-1489,5-20 1244,1-4 361,1 0-46,-1 0-259,1-1 340,0-1-33,0 1-175,1 0 18,-1 0-44,0-1-41,1 1-34,-1 0-187,0 0-35,-3 3-2039</inkml:trace>
  <inkml:trace contextRef="#ctx0" brushRef="#br2" timeOffset="169383.88">28868 2032 7732,'13'48'1769,"-8"-16"-624,-3-6-229,-2 1-47,-2-6-187,0 1-47,-1-1-53,-2 0-58,0-3-138,0 0-49,-1-1-52,0 0-58,-1 0-59,-1 0-65,0 0-68,-1 0-71,-31 54 808,-4-1-60,-6-2-65,-5-5-71,-6-5-76,-5-9-83,-7-9-89,-6-11-94,-23-8-61,43-14 23,-43-1-196,-61-8 195,59-2-25,0-5 141,1-4 0,-63-17-311,-202-61 596,-27-5-40,276 74-438,0 6 46,-96-1 787,-133 8-951,198 10 171,-204 10 287,-1-8 143,328-4-556,-1-1 0,1-2 0,-16-5-45,4-1 46,1-1 0,-7-5-46,-53-26 98,-39-25-98,-20-10 38,75 42-5,-58-16-33,101 40 16,-1 1 1,0 2-1,0 1 0,-36 0-16,29 4 16,0 2 0,0 2-1,0 2 1,0 3 0,1 1-1,-1 2 1,2 2 0,-16 8-16,-109 50-3,-50 35 3,83-37-9,-3-6-1,-47 10 10,89-47-21,46-15-67,-48 0 88,-157-8-136,127-3 152,71 1-4,22 0-16,1 1 0,-35 6 4,59-5 4,0 2 0,0-1 0,1 2 0,-1-1 1,1 2-1,0 0 0,0 0 0,0 1 0,1 0 0,-9 7-4,-10 9 10,2 1-1,0 2 0,0 2-9,19-18 1,1 0-1,-1 0 1,1 0 0,1 1-1,0 0 1,0 0-1,1 1 1,0-1 0,1 1-1,0 1 1,0 3-1,9-3-122,12-4 67,27 2 46,-30-7 8,244 74 145,113 55-144,-341-121 14,90 40 54,-3 4 1,-2 6-69,72 35 73,-123-68-57,2-2 0,0-4 0,26 4-16,208 40 55,-214-49-51,169 31-33,2-11-1,16-10 30,-223-23-3,138 12 18,-152-11 12,1 2 0,-1 1 1,35 13-28,-54-13 15,-1 0 1,1 1-1,-1 1 0,-1 0 1,0 2-1,0-1 1,-1 2-1,-1 0 1,0 0-1,-1 1 0,0 1 1,-1 0-1,-1 1 1,-1 0-1,2 4-15,9 17 38,-2 0-1,9 32-37,17 73 14,-22-40 1,-5 2 0,-4-1 0,-4 13-15,-3-77 22,-4-34-10,-1 1 0,2-1 0,-1 0 0,0 0 0,1 0-1,0 0 1,2 3-12,3 1 22,0 0 0,1-1-1,0 0 1,0 0-1,0-1 1,6 3-22,120 86 118,0 3-36,134 95 58,-86-70-2,-144-100-91,1-1 1,1-2 0,25 9-48,-42-21 13,1-1 1,0-1-1,0-1 1,0-1-1,1-1 1,-1-2-1,5 0-13,168-4 28,-157-2-45,0-1 1,-1-2 0,33-10 16,-41 8-14,136-35-29,-121 34 41,1 2-1,33-1 3,62 4 45,-1 12 71,-105-3-30,1 3-1,26 8-85,-34-6 70,-1 1 0,0 1 0,18 11-70,-10-1 49,0 1 1,-2 2-1,-1 1 1,-1 2-1,29 29-49,-16-7 51,-2 1 0,-3 2 1,19 31-52,32 67 81,-7 4 0,23 69-81,-47-90 37,-19-34 68,-5 2-105,-16-35 48,-3 1 1,-1 6-49,3 73 25,-19-143-25,4 56-35,-2 1 0,-4 33 35,0-75-8,-1 0-1,0-1 0,-2 1 0,0-1 0,-1 0 1,0 0-1,-2 0 0,0-1 0,0 0 0,-9 12 9,-4 1-13,-2-2 0,0 0 0,-2-1 0,-1-1 0,-11 7 13,-47 35-44,-12 3 44,-39 30 15,98-70 27,1 1 0,-16 20-42,42-40 17,1 0 1,0 0 0,1 1-1,0 0 1,1 0 0,0 1-1,0 3-17,-20 57 53,3-9-58,14-41 1,-7 22-1,-2-1 1,-1-1-1,-3-1 0,-2 0 1,-14 17 4,34-52 5,2 9 102,11-3-82,24 7-55,-27-16 35,99 41-69,8-9 38,121 16 21,-200-45 4,540 97 58,-285-70-55,1-19-50,-225-14 31,204-5-116,-224 1 87,0-2 0,0-3 0,0-1 0,37-14 46,137-59-236,-17 7 30,-65 33 157,-37 18 29,21 2 20,26 3 38,-22 10 48,0 7 66,188 2 166,-180 0-249,-111-1-69,-1-1 1,1 0-1,0-2 0,-1 0 1,0-2-1,9-3 0,-1-1-8,0-3 0,-1 0 0,0-1 1,6-7 7,10-8-24,-2-1 0,-2-3 0,-1-1 0,-1-2 0,8-13 24,-22 22-60,-2-1 1,-1 0-1,11-22 60,-17 25-77,-2-1 0,7-21 77,6-39-163,-13-6-40,-10 47 28,-3 0 0,-1 1 0,-7-40 175,4 60-79,-1 0-1,-2 0 0,-3-8 80,3 12-49,-2 0 1,0 1-1,-2-1 1,-1 0 48,-33-46-209,-17-15 209,18 24-223,-27-45 223,59 81-30,0-1 1,1 0 0,1 0-1,2-2 1,0 1 0,1-1-1,1 0 30,-7-80-64,13-1 37,4 65 34,1 0-1,3 0 1,1 0-1,3-6-6,4-1 20,1 2 1,3 0-1,1 1 1,2 1-1,2 1 0,2 2 1,20-24-21,-21 35 15,0 0 0,2 2 0,1 1 0,1 1 0,2 2 0,20-12-15,55-26 152,51-21-152,-1 2 70,-98 47-41,30-24-29,-45 26-4,-1-3 1,-2-1-1,27-31 4,-51 47-3,0 0 0,0-2 0,-2 0 0,-1 0 0,-1-2 0,0 0 0,-2 0 1,8-22 2,-15 29-17,1-1 0,-2 1 1,0 0-1,-1-1 0,-1 0 1,-1-15 16,-1 9-10,-1 1 0,-2-1 0,0 1 0,-6-16 10,-10-22-6,-4 1 0,-2 0 1,-8-8 5,-1-6-17,-104-196-20,22 46 15,114 214 24,0-1-1,1 0 1,0 1-1,1-1 1,0 0-1,1 0 1,-1 0-1,2 0 1,0 0-1,0 0 1,1 0-1,0 0 1,0 1-1,1-1 1,1 1-1,2-7-1,63-122 53,-47 98-49,-1-1-1,-2-1 1,-2 0-1,10-41-3,-19 46-9,-1-1 0,-2 0 0,-2 0 0,-1 0-1,-2-1 1,-2 1 0,-5-30 9,2 47-4,-1 1 0,0-1 0,-2 1-1,0 1 1,-2-1 0,0 1 0,-1 1 0,0 0 0,-2 1-1,0 0 1,-1 1 0,-9-8 4,-13-12-9,-2 3-1,-1 1 1,-2 2-1,-37-21 10,-110-54 110,-136-51-110,172 85 7,-613-251-100,755 317 93,-23-7-1,6 3-1,1-2-1,0 0 1,1-2-1,1-1 1,0-1-1,-3-3 3,24 16 2,0-1 1,0 0-1,1 0 0,-1 0 1,1 0-1,0 0 0,0-1 0,0 1 1,0-1-1,0 1 0,1-1 1,0 0-1,-1 1 0,1-1 0,1 0-2,-5-62 66,5 54-57,0 0 1,-1-1 0,0 1 0,-3-8-10,-3-7-2,-2 1 0,0 0 0,-1 1 0,-2 0 0,-1 1 0,-1 1 0,0 0 0,-9-9 2,10 16 0,-2 0 0,0 1 0,0 0-1,-1 2 1,-1 0 0,-1 0-1,0 2 1,0 0 0,-1 1-1,0 1 1,-4-1 0,-5 0 19,0 2 0,-1 0 0,0 2 0,0 1 1,-27-1-20,-39 2 107,-17 5-107,33 0 53,-46 4 57,1 6 0,1 6 0,0 4 0,-112 37-110,100-18 121,1 6-54,10 4-23,1 5-1,-15 15-43,127-63 12,0 0-1,0 0 1,1 1-1,-5 5-11,-19 19 68,-1 2 66,19-29-172,14-5 34,1 0 1,0 0-1,-1 0 0,1 1 0,0-1 0,-1 0 1,1 1-1,0-1 0,0 1 0,-1-1 1,1 1-1,0-1 0,0 1 0,0 0 1,0 0-1,0-1 0,0 1 0,0 0 0,0 0 1,0 0-1,0 1 4,0-2-220,1 1 76,-1-1 66,1 1 55,-1-1 53,0 1 43,-2 2 300,2-2-237,0 0-85,0-1-34,0 1-71,0 0-19,1-1-34,-1 1-39,1-1-41,-1 0-47,1 1-49,-1-1-213,0 1-120,1-1 261,0 0-35,0 0-34,-1 0-36,1 1-38,0-1-39,0 0-40,0 0-42,-1 0-43,1 0-44,0 0-45,0 0-48,0 0 799,0 0-639,0 0-48,0 0-42,0 0-36,0 0-196,0 0-35,0 0-2121</inkml:trace>
  <inkml:trace contextRef="#ctx0" brushRef="#br2" timeOffset="171833.45">9926 1644 3906,'0'0'1725,"0"0"351,0 0-1211,0 0-35,0 0-78,0 0-306,0 0-43,0 0-39,0 0-36,0 0 104,0 0-60,0 0-49,0 0-35,0 0 57,0 0-35,0 0 26,0 0 122,0 0 231,0 0-317,0 0-190,0 0-36,0 0 65,0 0 56,-4-1-99,-11-1 22,-40-3 394,-3 1-86,-3 2-78,-2 0-68,-15 1-9,-1 1-69,-16 1-16,-46 2 41,96-2-209,-74 3 107,-1 4-88,12 2-62,-142 21-5,189-21-25,1 3-1,0 2 1,-50 21-17,62-17 62,0 2 0,-37 24-62,69-35 54,0 1 0,0 0 0,1 2 0,0 0 0,-3 4-54,-2 5 98,1 1 0,1 1 0,1 0 0,2 2 0,-5 9-98,-5 14 240,3 1 0,-7 27-240,-9 39 254,27-77-158,1 2 45,-12 36 235,19-55-184,5-7-37,-1-13-143,0-1 1,0 0 0,-1 1-1,1-1 1,0 0-1,0 0 1,0 1 0,0-1-1,1 0 1,-1 0-1,0 0 1,0-1 0,1 1-1,-1 0 1,0 0-1,1-1 1,0 1-13,31 6 106,4-6-85,-16-1-39,353-1 137,-149-1 37,-118 9 65,-1 13 91,101 38 416,-99-25-381,1-6-90,-4-6-4,1-6 0,1-4 0,3-4-253,34-5 194,-1-6-75,-103 1-98,-1-2 1,15-4-22,74-25-3,-42 3-80,74-39 83,-156 68 0,89-41-24,32-8 24,-12 19 16,-84 26 3,0 2 0,0 0-1,1 3-18,211 0 213,-140 7-88,-1 4-1,57 15-124,74 22 173,177 33 234,-203-53-238,0-15-78,21-11-73,-142-1-36,-66 0 5,1-1-1,-1-1 1,0-1-1,1 0 1,-1-1-1,-1-1 1,17-7 13,-24 8-17,-1-1 1,1 0 0,-1-1-1,-1 1 1,1-2-1,4-4 17,-7 6-20,-1 0-1,0-1 1,0 1-1,-1-1 0,1 0 1,-1-1-1,-1 1 0,1-1 1,1-4 20,1-8-23,0-1 0,-1 1 0,-1-1 0,-1 0 0,-1 0 0,-1-5 23,-2-124-148,0 92 129,0 37 16,-1 1-1,-1 0 0,0 0 1,-1 1-1,-1-1 0,-1 1 1,-1 0-1,0 0 0,-1 1 0,-1 0 1,-1 0-1,0 1 0,-13-14 4,7 11-4,-1 0-1,0 2 0,-2 0 0,0 1 0,-1 0 1,-1 2-1,0 1 0,-1 0 0,0 1 0,-12-3 5,-65-23-4,-1 4 0,-42-6 4,-212-36-8,68 31 14,115 21 15,-119-36-21,209 36 12,52 14-8,-1 1 0,0 2 1,0 0-1,0 2 0,-1 2 0,-2 0-4,-35 7 35,1 2-1,1 4 0,-26 8-34,30-6 9,-92 16 11,-1-7 0,0-7-1,-38-5-19,-58-16-90,168-1 14,-1-5-51,-7 1-926,58 11 623,16 1 176,1 0-34,-5 1-128,1 2-73,0 0-84,1 2-93,1 1-106,1 1-116,9-3 397,0 1-33,1 0-34,-1 1-36,3-2-245,0 1-81,-2 1-261,-3 3-679</inkml:trace>
  <inkml:trace contextRef="#ctx0" brushRef="#br2" timeOffset="173416.45">8992 1749 4418,'0'0'970,"0"0"-379,0 0 42,0 0-87,0 0-60,0 0-92,0 0-127,0 0-109,0 0-92,0 0-23,0 0-11,-107 77 21,-326 236 19,309-222 28,96-67 55,13-8-50,8-10-54,-2 2-2,6 1-34,4-8-388,2-1 93,2 0 78,9-2-248,-10 1 219,17-3-70,0-2 52,-1-1 42,0-1 35,99-54-624,-91 47 557,-1 0-68,3-1 3,0-1 40,19-9-65,0 0 111,0 0 118,1 1 127,-25 13 37,0 0 34,1 1 36,-1 0 37,0 0 37,1 1 39,-1 0 39,0 1 41,23-6 611,-32 11-578,-1 2 55,-3 0-13,1 1 62,-1 0 75,1 1 83,-12 0-354,0 0-37,0 0 135,0 1-114,-1 0-92,0 0-78,0 0-45,-2 3-37,1-2 33,0 0 102,-15 25-7,-3-1-46,-28 25-19,-63 44-120,61-55 65,-26 20-25,26-24-75,-1-2 1,-37 18 91,84-51 105,0 1-38,0 0-33,-1-1-42,1 1-39,0 0-35,-3 0-168,3 0-90,10-9-809,6-2 698,31-21 108,0 0 38,1-1 35,1 1 34,47-31-140,2 1 118,-24 16 134,2 0 54,-1 1 49,1 0 44,-1 2 38,0 1 34,71-36 173,-77 43 77,-45 24-202,-1 0 39,-3 3 11,1 1 47,-1 0 54,0 2 65,1 1 393,-8 7-92,-8-1-382,-2 3-43,-1 1-51,-2 2-57,-10 23 21,-5-2-57,-4-1-48,-3-1-39,-8 3-35,-49 38-98,55-48 96,-11 9 13,-1-1-70,-9 6-85,-25 18-152,-8 5-5,28-18 203,10-8 118,1 2 116,34-27-107,2-2 45,2 4 146,7-5 31,8-1 158,9-4 30,-4-2-240,-3 0-135,-7 1-61,0-1-37,55-17 189,1-5-57,120-69-35,-99 48-6,559-321-2,-609 346-25,7-3 45,-6 9 62,-30 14 48,-6 6-7,-1 1-118,0 0-1,-1 0 1,0-1-1,0 1 1,0-1-1,-1 1-28,-8 7 57,-1 0-1,0-1 0,-6 3-56,1 0 45,-43 35 56,-20 9-101,-72 39 18,-169 78-100,192-108 50,114-61 49,-9 8 1,18-9 32,-1 2 46,9-7 82,9-2 87,18-1 74,1-1-62,-1-2-56,1-1-48,6-2-20,-1-2-49,8-2-28,20-8-18,1 0-10,196-64 85,128-57 1,-7 2 12,-365 134-128,63-22 53,-46 18-4,3 1 81,-17 5-34,1 0 34,-17 1-136,-1 1 0,1 0 1,-1 0-1,1 0 0,-1-1 0,1 1 1,0 0-1,-1 0 0,1 0 0,-1 0 1,1 0-1,-1 0 0,1 0 0,0 0 0,-1 0 1,1 0-1,-1 0 0,1 1 0,-1-1 1,1 0-1,0 0 0,-1 0 0,1 1 1,-1-1-1,1 0 0,-1 1 0,0-1 1,1 1-1,-1-1 0,1 0 0,-1 1 0,0-1 1,1 1-1,-1-1 0,0 1 0,1-1 1,-1 1-1,0-1 0,0 1 0,1-1 1,-1 1-13,0 1 16,1 1 1,-1 0 0,0-1 0,0 1 0,0-1-1,0 1 1,0-1 0,0 1 0,-1-1-1,1 1 1,-1-1 0,0 2-17,-18 28 115,6-17-72,-1-1-1,-1 0 0,-4 3-42,10-10 21,-61 50 32,-3-3-35,-21 6-35,-52 21-56,45-33-68,-55 16 141,-18-6-22,171-55 79,17-3-39,35-8 38,47-21 142,5-8-80,-23 8-90,185-71 35,133-63-36,6-2-21,-373 154 2,64-22-2,-64 29 33,-1 4 42,-20 4 66,-10 8 39,-15 26 23,-6-2-69,-7-3-56,-4-3-41,-11 3-20,-1-2 0,-18 8-23,49-30 17,-75 40 5,-1-4 1,-3-4-1,0-5 0,-3-3 0,-1-5 0,-42 5-22,265-64 103,54-24 160,-17 4-87,-4 4-75,1-1-35,94-29-11,331-78 6,-482 137-18,-100 18-41,-1-1 0,1 1 0,0-1 0,-1 1 0,1 0 0,0 0 0,-1-1 0,1 1 1,0 0-1,-1 1 0,1-1 0,0 0 0,-1 0 0,1 1 0,0-1 0,-1 1 0,1-1 1,-1 1-1,1 0 0,-1 0 0,1-1 0,-1 1 0,1 0 0,-1 1-2,0 0 1,-1 0-1,1 1 1,-1-1 0,0 0-1,0 1 1,0-1-1,0 0 1,-1 0 0,1 1-1,-1-1 1,1 0-1,-1 1 1,0-1 0,0 0-1,0 0 1,0 0-1,0 0 1,0 0 0,0 0-1,-1 0 1,1-1-1,-1 1 1,0 0 0,1-1-1,-1 1 1,0-1-1,0 1 0,-61 48 16,58-47-13,-37 25 22,-1-1-1,-5-1-24,-14 4 8,-2-2-1,-1-4 0,-1-2 0,-25 3-7,-39 3 58,307-64 131,-58 11-80,1 3-47,-39 12-61,1 5-42,1 4-116,-48 1 31,-15 0 11,-1 0-42,0 0-52,-1 0-61,-3 0-11,-1 0-55,0 0-59,-1 0-67,-4 0-263,-7 0 144,-1 0 4,-1 0-109,0 0-123,0 0-104,0 0-286,0 0-711</inkml:trace>
  <inkml:trace contextRef="#ctx0" brushRef="#br2" timeOffset="180132.81">7197 5249 2897,'0'0'2052,"0"0"29,0 0-1110,0 0-61,0 0-63,0 0-86,0 0-106,0 0-93,0 0-71,0 0-67,-17 7-61,-102 37-48,-156 58-37,-18 8-44,124-43-51,87-30-41,-52 29 73,5 1-103,97-51-94,21-10-21,-19 8 13,20-12-37,0-1-36,8-2-21,2 0-66,2 0-3,1-2-55,18-15-319,1 0 104,0 1 92,2 0 84,0 1 74,0 0 64,1 0 54,1 1 44,18-10 67,61-31 194,-73 40-207,1-1-46,-8 5-42,0-1-47,100-50 74,2-1 87,1 1 101,1-1 118,-34 17 13,1 0 81,-3 1 87,-1-1 95,-62 32-392,26-12 190,-39 19-199,0 1 44,-17 7-3,0 1-45,0-1-39,-1 1-33,-3 2 5,-12 9-22,6-5 25,-97 61 119,-2-3-54,-4-1-46,-1-2-38,-72 35-16,-96 44-51,37-19-9,85-39 31,97-50-20,-40 29-11,93-54 18,13-6-12,26-9-62,49-19-121,1-4 87,16-9 62,51-25 65,-16 7-19,348-155 15,-230 101 34,-124 57 6,-2 1 34,-97 42-64,34-14 55,-24 11 10,-6 4 47,2 1 87,-21 9-35,-10 9-38,-6 13 91,-3-1-60,-3-1-50,-2-1-41,-13 10 7,-22 14 2,30-26-65,-181 146 79,-14-9-83,-233 137-63,248-164 17,110-69 3,-29 19 31,-69 31-37,170-101-8,22-16-61,36-28-120,10-4 62,7-3 54,3-2 44,-14 11 33,103-75 14,2-1-93,21-14-87,83-67-168,-10-6-3,-92 61 167,-133 118 152,-5 5 8,0 0 0,0-2 0,-2 1 0,0-2 0,0 0 0,-2 0 0,0-1 0,3-9 6,-13 24-4,-1 0 1,0 1-1,0-1 0,0 0 0,0 0 0,-1 0 0,1 0 1,-1 0-1,0 0 0,0 0 0,0 0 0,0-1 4,0 3-6,-1 0 0,1-1 0,0 1 0,-1 0 0,1 0-1,-1 0 1,1 0 0,-1 0 0,0 0 0,1 0 0,-1 0 0,0 0 0,0 0 0,0 0-1,0 0 1,0 1 0,0-1 0,0 0 0,0 1 0,-1-1 6,-36-8-167,6 8 88,17 1 61,-135-1-25,-77 11 80,142-1 23,-56 15-60,-8 14-3,1 14 1,58-15 48,-41 26-46,70-31 20,1 3 0,2 3 1,2 3-1,-36 34-20,48-32 0,35-27-31,11-10-63,6-4-92,18-7-175,-3-4 178,0-1 40,25-14-39,9-9 95,29-21 76,-32 20-18,58-39 10,18-19 19,-119 84-1,-10 7 0,1 0 0,0 0 0,-1 1 0,1-2 0,-1 1 0,1 0-1,-1 0 1,1 0 0,-1-1 0,0 1 0,0-1 0,0 1 0,0-1 0,0 1 0,0-1 0,0 1 0,0-1 0,-1 0 0,2-1 1,-3 2-48,-7 1-35,-26 5-76,-1 5 84,-7 6 60,-20 13 64,11-6-30,19-8 17,0-1-38,-34 15-98,0 0-104,2-1-63,-87 32-435,58-28 353,68-25 312,-4 1 26,9-7-2,12-5-35,7 3 39,1 0-1,0 0 1,-1 0-1,1-1 1,0 1-1,-1 0 1,1 0-1,0 0 1,0-1 0,0 1-1,0 0 1,0 0-1,0-1 1,1 1-1,-1 0 1,0 0 0,0 0-1,1 0 1,-1-1-1,1 1 1,-1 0-1,1 0 1,0 0-1,-1 0 1,1 0 0,0 0 9,40-58-35,11 3 69,69-46 71,-97 83-100,160-123 145,-29 25-12,-56 35 9,-22 11 33,-6-5 67,-55 55-151,-13 9-43,-5 12-53,0 0 0,1-1-1,-1 1 1,0 0 0,1 0 0,-1 0-1,0 0 1,1 0 0,-1 0 0,0 1 0,1-1-1,-1 1 1,1-1 0,-1 1 0,0-1-1,1 1 1,-1 0 0,1 0 0,0 0-1,-1 0 1,1 0 0,0 0 0,-1 0 0,-80 49 24,-41 37 131,26-18-35,32-26-86,-9 3-6,-1-3 0,-2-4-1,-1-3 1,-2-3 0,-41 9-28,62-29 75,26-11 61,33-2-133,0 0 0,0 0 1,0 0-1,0 0 0,0 0 1,1 0-1,-1 0 0,0-1 1,0 1-1,0 0 0,0 0 1,0 0-1,0 0 0,0 0 1,0 0-1,0 0 0,0-1 1,0 1-1,0 0 0,0 0 1,0 0-1,0 0 0,0 0 1,0 0-1,0-1 0,0 1 1,0 0-1,0 0 0,0 0 1,0 0-1,0 0 0,0 0 1,0-1-1,0 1 0,0 0 1,-1 0-1,1 0 0,0 0 1,0 0-1,0 0 0,0 0 1,0 0-1,0 0 0,0 0 1,0-1-1,-1 1 0,1 0 1,0 0-1,0 0 0,0 0 1,0 0-1,0 0 0,0 0 1,-1 0-1,1 0 0,0 0-3,31-36 270,23-1 70,-22 18-184,61-35 24,6 3-57,2 4-45,4 2-34,317-110 38,-225 90-13,-97 35 16,2 2 42,0 5 49,0 3 57,0 7 62,-2 5 70,-90 8-339,35-2 158,-38 2-121,0 1-1,0-1 1,0 1-1,0 0 0,0 1 1,7 1-63,-12-2 22,1 1 1,0-1-1,-1 0 1,1 1-1,-1-1 0,1 1 1,-1 0-1,0 0 1,0 0-1,1 0 0,-2 0 1,1 1-1,0-1 1,0 0-1,-1 1 1,1 0-24,0 2 24,0 0-1,0 0 0,0 0 0,-1 0 1,1 0-1,-2 0 0,1 2-22,1 12 62,-1-1 0,0 1 0,-3 15-62,0-13 42,-1 0 0,-1 0 0,-3 4-42,-23 60 80,-12-4-34,-1-15-15,-3-1 0,-3-3 0,-34 32-31,3-8 28,-6-1-29,-33 23 1,42-46 40,-9 0 61,-1-6 83,101-62-47,10 1-76,14-4-16,54-30 76,-1-5-56,-24 12-51,0 2-1,27-6-13,-53 27-2,-35 9-5,-7 10-10,0-2 0,0 0 0,-1 0 0,0 0 0,0 0 1,-1-1-1,0 1 0,-1-1 0,0 0 0,0 0 1,0 0-1,-1 0 17,-15 19-104,-2-1 1,-10 9 103,20-22-22,-204 195-83,-17-11 80,-258 175 43,405-308-26,49-35 17,-214 156-20,-4 1-114,-1-5-108,2-8-100,166-116 293,-30 16 37,109-67-14,13-10-6,9-5-21,7-5-38,66-42-119,2 0 56,3 1 47,2 0 42,122-65 41,301-134 161,-333 175-185,-157 69 42,183-72 31,-165 69-2,0 1 1,2 3-33,-40 8 12,0 1 0,0 0 0,0 0 0,0 1 0,0-1 1,0 1-1,0 1 0,1-1 0,2 2-12,-8-2 2,-1 0 0,0 0 0,1 0 0,-1 0 1,1 0-1,-1 1 0,0-1 0,1 0 0,-1 0 0,0 0 0,1 1 0,-1-1 0,0 0 1,1 1-1,-1-1 0,0 0 0,0 1 0,1-1 0,-1 0 0,0 1 0,0-1 0,0 0 1,0 1-1,1-1 0,-1 0 0,0 1 0,0-1 0,0 1 0,0-1 0,0 1 0,0-1-2,-8 22 58,-3-3-44,-1 0 0,-1-1 0,-1 0 1,0 0-1,-15 12-14,-98 85 25,-1-9-49,-5-5-51,-143 93-183,-299 169-372,366-234 475,2 1 96,203-125 60,19-9 4,34-18 29,244-127 87,157-73-60,-420 207-59,392-205 44,-418 216-167,-20 11 39,-39 18-46,-87 44 122,-202 90 62,237-111-81,-1-2-47,-13 5-80,1-2-98,-1-2-119,61-24 134,0-1-38,39-15 292,-16 5-127,22-7 85,0-1 72,10-3 28,1 0 44,2-1 52,3 0 61,48-26-14,9-4-16,1 0-55,0-1-48,0 0-39,51-29-31,192-116-175,-177 95 161,-42 22-48,-2-3-1,71-72 32,-117 100-14,-1-2 0,-2-2 0,-1-1 1,-3-1-1,-1-1 0,-2-2 0,0-2 14,-1-22-99,-23 53 22,-12 12-3,-37 10-122,0 12 103,9 3 72,-22 18 31,40-25 2,-357 256 151,252-176-141,-1 0-54,21-15-51,1 1-64,0 0-78,0-1-89,44-33 87,1-1-38,-1 0-39,1 0-43,-62 46 187,30-22 107,47-36 84,0 0 53,-14 12 127,29-23-52,0 0 38,-2 4 178,14-10 55,15-15-128,1 0-50,1-1-45,1 0-40,2 0 62,2-1-99,15-5 43,-9 1-14,66-23 58,0-3-79,18-11-49,46-24-34,-46 21-12,361-189 10,-368 186-22,-68 38 15,-21 15-31,-21 17 1,-137 116 95,-62 59-47,189-167-51,-38 37 26,-34 46-33,88-93 13,0 0-1,1 0 1,1 1 0,2 1-1,0 1 1,1 0-1,2 0 1,1 1-13,8-23 0,-8 28 32,6 2 64,3-31-82,0 0 1,0 0-1,1 0 0,-1 0 0,1 0 0,-1 0 0,1 0 0,0 0 0,-1 0 0,1 0 0,0-1 1,0 1-1,1 0-14,-1 0 18,1-1 0,-1 0 0,0 1 0,1-1 1,-1 0-1,1 0 0,0 0 0,-1 0 1,1 0-1,0-1 0,0 1 0,-1 0 0,1-1 1,0 1-1,0-1 0,1 0-18,60 4 91,-1-11-36,-36 2-44,0-2 0,-1-1 1,20-8-12,28-18-10,-2-3 0,24-19 10,-65 38 8,213-132-13,-6-10 0,96-94 5,-173 120 3,-7-8-1,-6-5 0,86-116-2,-194 215-17,-3-1 0,14-25 17,-74 99-59,-97 94-19,-9-1 37,-147 112 35,-307 198 51,265-216-18,-161 81 77,399-247-78,54-36-14,19-13-8,16-11 2,66-68 39,-19 31 118,38-26-163,82-50 144,5 12-87,195-103-56,-187 112 16,511-324 55,-311 163-67,207-193-5,-453 339-14,81-64-52,-169 151 66,-54 34 0,0 0 1,0 0-1,0 0 1,0 0-1,1-1 0,-1 1 1,0 0-1,0 0 1,0 0-1,0 0 1,0 0-1,1 0 0,-1 0 1,0 0-1,0 0 1,0 0-1,0 0 0,1 0 1,-1 0-1,0 0 1,0 0-1,0 0 1,0 0-1,0 0 0,1 0 1,-1 0-1,0 0 1,0 0-1,0 0 0,0 0 1,0 1-1,1-1 1,-1 0-1,0 0 1,0 0-1,0 0 0,0 0 1,0 0-1,0 0 1,0 1-1,0-1 1,1 0-1,-1 0 0,0 0 1,0 0-1,0 0 1,0 1-1,0-1 0,0 0 1,0 0-1,0 0 1,0 0-1,0 0 1,0 1-1,-6 20 30,-4 6-11,-1-1-1,-2 0 1,0 0-1,-17 21-18,-18 21 44,-23 21-44,-82 89 89,-51 36-89,-21-1-2,-154 108 2,-276 155-52,207-189 54,443-284-2,-91 57 32,-73 31-32,136-79 8,25-14-12,22-14-24,68-54-56,6 2 44,100-61 53,220-118 136,-238 147-147,242-155 53,169-149-55,-271 160-37,-12-14-82,-61 37-127,-178 165 171,-12 11-74,48-34 149,-89 75-10,-12 15-9,-9 11-16,-2-1 0,-16 19 35,-28 22-8,-8 1 8,-129 108 89,-31 11-89,-232 135 22,180-149-29,-8-12-1,-124 41 8,233-122 56,124-54 18,1-4 58,7-8 159,42-10-215,13-13-35,15-19 15,1 1 0,2 1 0,2 1 0,0 1 0,2 1 0,5-2-56,97-88 113,3 1-41,142-117-18,320-288-66,-505 436 26,-1-3-42,89-95-126,-23 14-62,6-20-371,6-26 587,-128 159-53,-37 51 37,-13 11-11,-46 33-47,2 2 37,-11 11 28,-31 28 40,-46 35 18,-96 63 34,-163 86-83,-279 113-33,658-365 88,-20 6-135,32-13 114,0 0 79,0 0 106,6-1-60,-1-1 38,64-35-1,-1-1-42,60-36 53,-18 9-118,5 0-50,209-120 21,4-5-45,305-183-76,-582 344 52,142-83-57,-109 68-8,1 2-1,43-13 75,-93 42-12,1 1 1,0 0 0,0 2-1,4 1 12,-26 4-2,0 1-1,0 0 1,0-1-1,-1 1 1,1 1 0,0-1-1,0 0 1,-1 1-1,1 0 1,0 0-1,0 0 3,-2 0-1,-1 0 0,1 0-1,-1 0 1,0-1 0,1 1-1,-1 0 1,0 1 0,0-1 0,0 0-1,0 0 1,0 0 0,0 1-1,0-1 1,0 0 0,0 1-1,0-1 1,-1 1 0,1 0 1,1 6-4,-1 0 0,-1 0 0,1 0 0,-1 0 1,0 0-1,-1 0 0,0 0 0,-2 7 4,3-8-1,-4 17 1,-2 0 0,0 0 0,-1-1 0,-1 0 0,-1 0 0,-1-1 0,-2 2 0,-17 26 12,-2-1 0,-24 27-12,-47 52 16,-5-5 0,-6-5 0,-9-1-16,-380 320 41,360-319-10,86-70-16,-118 103-12,96-71 20,8 8 50,53-60 18,8-8 35,9-20-121,0 1 1,0-1 0,-1 1 0,1-1-1,0 1 1,0-1 0,0 1 0,0-1-1,-1 1 1,1-1 0,0 1 0,0-1-1,0 1 1,0-1 0,0 1 0,0-1 0,0 1-1,1-1 1,-1 1 0,0 0 0,0-1-1,0 0 1,0 1 0,1-1 0,-1 1-1,0-1 1,1 1 0,-1-1 0,0 1-1,1-1 1,-1 0 0,0 1 0,1-1-1,-1 0 1,1 1 0,-1-1 0,0 0 0,1 0-1,-1 1 1,1-1 0,-1 0 0,1 0-1,-1 0 1,1 0 0,-1 1 0,1-1-1,-1 0 1,1 0 0,0 0 0,-1 0-1,1 0 1,-1 0 0,1 0 0,-1-1 0,1 1-1,-1 0-5,44 3 191,7-5-68,16-6-41,37-12-35,8-9-31,65-28-16,110-60-85,-145 51-6,-3-4-38,-2-2-43,-4-1-47,294-177-536,-249 140 404,15-8-114,-124 76 302,-21 17 67,-45 23 91,-1 1 0,1 0 0,0 0 0,0 0 1,-1 0-1,1 1 0,0-1 0,0 1 0,0 0 0,0 0 1,0 0 4,-2 0-1,-1 0 0,1 0 1,-1 0-1,1 0 0,-1 0 1,1 0-1,-1 1 0,1-1 1,-1 0-1,1 1 0,-1-1 1,1 0-1,-1 0 0,0 1 1,1-1-1,-1 1 0,1-1 1,-1 0-1,0 1 0,1-1 0,-1 1 1,0-1-1,0 1 0,1-1 1,-1 1-1,0-1 0,0 1 1,0-1-1,0 1 0,0 0 1,0-1-1,0 1 0,0-1 1,0 6-1,-1 0-1,-1-1 1,1 1-1,-1-1 0,0 1 1,0-1-1,0 0 0,-1 0 1,0 0-1,0 0 0,-1 0 2,-34 50-4,-3-2 0,-5 2 4,-166 178-10,-40 15 84,-223 166-74,139-152 90,50-52 61,-3-5 98,144-104-79,0-2 35,0 0 38,1-1 41,137-94-270,-63 44 107,-147 93 265,180-122-278,34-20-92,7-3-12,24-19-38,113-80-148,-57 43 147,69-46 25,34-17-2,-47 33-29,-120 77 31,141-90-98,1-1-59,0-1-51,0-2-43,93-68-230,120-98-354,-149 95 213,-13 4-91,152-143-899,-241 203 981,-70 64 362,-5 4 37,-22 21 112,17-17-61,-7 8 54,-7 7 44,-7 8 34,2 3 15,-25 16 46,1 0-1,-1 0 0,0 0 0,0 0 1,1 0-1,-1 0 0,0 0 0,0 0 1,1 0-1,-1 0 0,0 1 0,0-1 1,1 0-1,-1 0 0,0 0 0,0 0 1,0 0-1,1 0 0,-1 1 0,0-1 1,0 0-1,0 0 0,0 0 0,1 1 1,-1-1-1,0 0 0,0 0 0,0 0 1,0 1-1,0-1 0,0 0 0,0 0 1,0 1-1,1-1 0,-1 0 0,0 0 0,0 1 1,0-1-1,0 0 0,0 0 0,0 1 1,0-1-1,-1 0 0,1 0 0,0 1 1,0-1-1,0 0 0,0 0 0,0 1 1,0-1-2,-10 30 175,-22 26 93,-63 69 178,39-57-279,-189 203 257,46-76 65,-8-5-64,-52 30 24,-145 96 165,-13-16 19,134-109-150,47-37-18,1-5 75,196-124-418,-13 10 12,16-11-15,15-10-7,5-4 13,1-2 37,220-118-3,-47 20-86,163-92-62,-25 10-123,-2-7-86,-2-8-89,-5-8-91,-5-8-97,-9-8-97,-10-9-102,-10-8-104,84-111-692,-199 189 770,-57 58 300,-17 16 136,-3 1 83,-25 34 111,-37 50 70,-21 27 20,-24 30 35,-24 27 42,-21 19 50,-19 18 63,-168 180 369,21-47-191,-11-5 91,-9-5 74,-7-8 56,-65 41 173,-479 338 1097,658-506-1390,72-51-199,24-17-81,-39 27 63,6-15-78,88-55-120,25-16-55,48-32-18,133-88 17,110-68 17,106-52-40,-284 177 16,130-79-52,-2-1-84,-1-2-79,-4-4-72,-4-4-67,-5-7-61,-6-7-56,-7-9-49,-90 68 172,-9 2-33,26-31-209,67-84-632,-141 144 742,-22 25 162,-5 4 57,-5 4 52,-2 3 46,-2 2 43,0 1 36,-28 38 21,-12 18 26,-25 38-8,-33 40 36,3-8 60,-12 15 68,-55 70 148,-304 376 620,-25-7 55,-13-11 45,0-14 38,239-267-465,170-183-423,-16 15 24,-12 11 67,12-9 21,199-191-292,16-3 32,140-111-19,-183 151-3,165-134-100,271-240-433,-360 296 330,-4-3-36,38-44-130,-6-4-88,-7-5-106,-100 104 246,-2-1-33,119-154-695,-137 166 654,2-4 8,-11 14 84,-6 6 86,1-4 88,-52 74 128,-20 33 12,-78 135 33,22-51 32,-16 18 52,54-80-62,8-12-9,-64 94 136,-57 79 142,5-20-59,-4-2 37,-34 31 96,-99 99 246,-207 184 445,149-180-434,-85 60 14,45-58-19,77-69-70,79-73-79,81-76-206,68-56-136,59-41-90,15-17-17,11-16-34,0 2 0,2 0-1,1 1 1,5-2-11,115-115 38,-135 138-36,286-265 40,101-64-42,-3 15-54,-112 93-60,-1-4-87,-6-4-109,-138 114 107,-3-1-35,110-114-287,-16 0-76,-20 8-54,-25 12-75,26-55-399,-135 170 671,-21 26 115,-7 9 36,21-41-212,-27 33 108,-22 32 78,-14 41 327,0 1 0,0 0-1,0-1 1,1 1 0,-1 0 0,0 0-1,0-1 1,0 1 0,0 0 0,0-1 0,1 1-1,-1-1 1,0 1 0,0 0 0,0-1 0,0 1-1,0 0 1,0-1 0,0 1 0,0 0-1,-1-1 1,1 1 0,0 0 0,0-1 0,0 1-1,0 0 1,0-1 0,0 1 0,-1 0 0,1-1-1,0 1 1,0 0 0,-1-1 0,1 1-1,0 0 1,0 0 0,-1-1 0,1 1 0,0 0-1,-1 0 1,1 0 0,0 0 0,-1-1 0,1 1 6,-27 18-186,-15 20 120,-51 58 60,-30 42 73,27-24 77,31-37 4,-3 6 42,-91 109 312,41-51-34,-3 0-44,-1-1-39,-1 0-35,-65 68 116,-3 0-58,-197 203 288,-165 157 179,315-329-471,-27 24 103,2-3 94,196-194-411,2-1 332,-55 42-522,101-94 105,21-21-77,40-37-3,122-99 87,110-79-61,100-65-35,221-167-14,-202 143-56,-152 112-41,-4-4-69,-5-5-86,-6-6-104,-45 34-8,72-84-237,-28 16 16,-92 95 238,13-20-13,-24 23 81,-67 83 161,36-47-59,-49 58-25,30-52 200,-70 106-12,0 0-1,0 0 1,0 0 0,0 0 0,-1 0-1,1 0 1,-1-1 0,0 1 0,0-1-1,0-1 13,-37 43-189,20-19 167,-28 36 10,-13 18 40,-126 172 175,80-98-129,3 2 44,1 2 41,1 1 37,-93 157 288,5 4 96,12-10 37,-221 408 887,256-457-999,39-70-164,-20 30 205,44-80-251,48-86-221,-14 31 28,36-64-68,9-11-19,20-21-23,-11 8-1,150-121-77,308-285 16,-272 229-22,214-212-233,-143 126 17,-106 99 44,-4-3-73,-6-2-90,-6-3-105,84-139-677,-155 202 718,-46 68 134,-2-2 1,-2-1-1,14-43 357,-35 77-214,-18 26-25,-12 13 56,2 0 38,-21 25-45,-7 14 99,21-19 89,-18 22 42,16-18-3,-189 247 431,-309 401 507,365-480-647,-2-1 41,48-62-72,-1-2 34,1-1 39,-1-2 46,-47 53 95,3-15-40,133-150-361,-10 7 0,4-3 43,13-10 36,66-71-83,8-5-56,3-2-24,196-194-2,2-4-98,2-2-112,-128 126 47,1-1-33,-1-1-35,-1 1-37,0 0-37,-2 0-40,-2 1-41,-1 0-43,-1 0-45,-3 1-47,12-15-173,-51 54 149,-17 18 6,-5 4-97,-44 52 431,-5 9 35,-12 23-79,-14 33 75,-3-1 47,-34 53 8,-90 120 112,20-47 71,-21 19 83,-219 256 1467,-295 272-1638,424-487 392,-3-8 40,102-102-225,-55 41 50,-89 60 160,100-99-108,9-21 46,108-71-256,59-34-51,15-15 0,25-28-11,3 2 0,0 1 1,40-30-38,-21 18 34,192-170 118,75-55-77,299-259-82,-209 173-52,-70 61-86,-172 150 26,-2 0-39,1 0-109,62-59-210,-65 54 98,-26 21 64,-66 61 159,24-26-31,27-27-70,-107 111 179,-18 19 14,-7 8 45,0 0 0,0-1-1,-2 0 1,-3 3 19,-46 56-7,-22 20 35,-112 118 234,-280 267 221,230-235-156,123-120-109,1 2 49,1 1 60,3 3 69,3 3 79,4 2 89,69-81-180,32-41-175,8-7-42,7-5-39,9-8-37,107-66 16,2-8-50,65-50-45,1-6-59,-16 10-18,48-34-43,0-4-41,-74 54 16,-1-1-36,-25 19-5,0-1-33,-1 1-37,0 0-43,43-33-179,-2 1-97,-99 76 333,37-27-122,-78 61 213,1 1 1,25-12 138,-21 20-42,-28 8 42,0 0-1,-1 0 0,1 0 1,0 0-1,-1 0 0,1 0 0,-1 1 1,1-1-1,0 0 0,-1 0 1,1 1-1,-1-1 0,1 0 1,-1 1-1,1-1 0,-1 1 0,1-1 1,-1 1-1,1-1 0,-1 1 1,1-1-1,-1 1 0,0-1 0,1 1 1,-1-1-1,0 1 1,1 4-3,0 0 1,0 0-1,-1 1 0,0-1 0,0 0 0,-1 0 1,1 0-1,-1 0 0,0 0 0,-1 2 3,-8 33-5,-1 0 1,-2 0-1,-2-1 0,-8 13 5,-48 91 43,-146 222 388,115-212-217,14-27 12,-2-2 62,-1-2 81,-1-2 99,71-95-327,8-9-50,6-5 1,1 0 22,2 1 51,2-8 30,12-9-121,49-28-36,40-35-41,286-238-108,-259 198 37,0-1-41,-7 6-47,0 1-62,-1 4-75,1 3-87,-77 60 206,-28 24 111,-1 0-1,1 0 1,0 2 0,1-1 0,1 2 0,-1 0-1,4 0 70,-12 8-39,-7 14 1,-1 1 20,-1-1-1,0 0 1,-1 0 0,-1 0 0,0 0-1,-1 0 1,-3 6 18,-10 17-27,-1-1 1,-12 16 26,-79 113-7,-11-2 45,-10-4 43,-9-6 39,-6-5 37,-7-9 34,15-23 285,-41 19-476,-30 5 403,103-82-225,-3-13-52,109-45-126,0 0 0,-1 1-1,1-1 1,0 0 0,0 0 0,-1 0-1,1 1 1,0-1 0,-1 0 0,1 0-1,0 0 1,-1 0 0,1 0 0,0 0-1,-1 0 1,1 0 0,-1 0 0,1 0-1,0 0 1,-1 0 0,1 0 0,0 0-1,-1 0 1,1 0 0,0 0 0,-1 0-1,1 0 1,0 0 0,-1-1 0,1 1-1,0 0 1,-1 0 0,1 0 0,0-1-1,0 1 1,-1 0 0,1 0 0,0-1-1,0 1 1,0 0 0,-1 0 0,1-1 0,0 1-1,0 0 1,0-1 0,0 1 0,-1 0-1,1-1 1,0 1 0,0 0 0,0-1-1,0 1 1,0-1 0,0 1 0,0 0-1,0-1 1,8-26-38,-8 26 37,38-84-43,3 3 1,3 1-1,39-50 44,-23 35-8,2-4-18,2 0-47,0 1-40,1 1-35,66-105-233,156-274-644,-235 378 584,-6 1-44,-31 62 223,-2 0 1,-1 0 0,-2-1-1,1-11 262,-10 45-22,5-40-194,-6 1 55,0 39 150,0 0 1,-1 1 0,1-1 0,-1 1 0,0-1-1,0 0 1,0 1 0,0-1 0,0 1-1,-1 0 1,1-1 0,-1 1 0,1 0 0,-1 0-1,0 0 1,0 0 0,0 0 0,0 1 0,0-1-1,0 0 1,0 1 0,-1 0 0,1-1-1,-1 1 1,1 0 0,-1 0 0,1 0 0,-3 0 10,-3-1-19,0 1 0,0 0 0,0 0 0,0 1 0,-1 0 0,0 1 19,-54 10-66,-2 11 60,0 7 72,-202 106 542,-116 56 304,37-47-22,107-58-268,40-23-75,2-9 35,113-34-243,34-13-56,37-8-177,10-7-76,12-19-25,34-45 21,47-41 88,-68 87-88,369-425 107,-274 318-123,-1 0-45,-1-1-60,-2 0-77,-40 44 5,-1 0-46,-2-1-52,-2 0-57,-46 68 151,-25 33 59,-10 8 6,-21 27-53,-2-1 49,-2 1 42,-2 0 34,-35 35 36,-108 107 89,180-184-91,-133 131 102,-197 171 47,206-205-57,-4-6 54,-5-9 77,-6-10 98,141-75-157,1-1-40,3-3 26,6-5-96,20-19-71,-17 17 70,94-84 78,2-3-53,80-73-29,100-85-54,-114 103-22,-85 74-32,-1 0-38,35-30-108,-1 1-92,-2 3-107,-1 4-118,-73 62 303,-13 17 64,-10 13 49,-11 15 28,-10-2 61,-1 1 0,0-1 0,0 0 0,-1 0 1,1 1-1,-1-1 0,0 0 0,0 0 0,-1 2 17,-5 74-110,-12 2 45,-12 1 40,-9-2 36,22-50 16,-2-1 0,-2-1 0,0-1 0,-5 3-27,8-12 38,-1 0 0,-1-1 0,0-1 1,-2 0-1,-11 5-38,54-35 404,1-2-68,0-1-64,1-2-59,1 0-51,0-1-46,0-1-42,1-1-34,35-32-53,81-75-223,-91 83 227,-26 22 46,1 2 34,81-75-80,89-80-38,-64 61-41,-22 21-39,0 3-64,-94 79 162,81-63-162,-34 40 115,-61 34 75,0 1 0,0-1 0,0 1 0,0-1 0,0 1 0,0-1-1,0 1 1,0 0 0,0-1 0,0 1 0,0 0 0,1 0 0,-1 0 0,0 0 0,0 0-1,0 0 1,0 0 0,0 1 0,0-1 0,0 0 0,0 0 0,0 1 0,1-1 1,-2 1-2,1 0 0,-1 0 0,1 0 0,-1-1-1,1 1 1,-1 0 0,0 0 0,1 0 0,-1 0 0,0 0 0,0-1 0,1 1 0,-1 0 0,0 0 0,0 0 0,0 0 0,0 0 0,-1 0 0,1 0 0,0 0 0,0 0 2,-18 50-44,7-28 42,-2 0-1,0-2 1,-10 12 2,-33 38 31,-9 3-31,34-38 11,-28 27 11,2-3-29,22-18 41,10-6 46,5 2 66,19-37-9,1 0-41,1-1 2,6-2-46,-2 1 5,39-17 123,0-6-75,7-10-49,25-24-42,-29 22-4,39-29 3,180-128 15,-212 157-25,2 3 1,1 2-1,55-20-3,-106 48-42,8-2 4,27-8 107,-25 11-99,-8 2-31,-1 1-42,-1 1-51,-1 1-59,0 2-68,-2 1-76,-1 2-85,-1 2-94,-1-4 127,0 1-79,-1-1-112,1-2 247,-1-1-41,1 2-201,-1 0-90,-1 0-99,0 0-110,0 0-115,0 1-108,-1-1-95,0 0-83,-1 2-353,0 0-83,-1 1-425,-3 4-1168</inkml:trace>
  <inkml:trace contextRef="#ctx0" brushRef="#br2" timeOffset="188119.38">23383 2739 2625,'4'0'1954,"-1"0"-733,0 1-65,-2 0-68,0 1-75,0-1-80,-2 1-86,0 1-91,0-1-96,-1 1-103,0 0-106,-1 0-114,0 0-118,0 0-124,1-1-95,0 0-34,1-1-33,-1 1-34,1-1 56,-22 22 401,-3-1-36,-28 22 224,-5-2-111,-3-2-92,11-10-121,0-1-36,-102 49 254,32-22-221,66-32-117,0-3-1,-15 2-99,112-38 50,20-19 118,-32 17-103,510-279 321,-358 202-187,-1 6 88,-102 54-8,-56 25-123,-1 1 79,-21 8 86,-1 1-89,-1 0-105,0 1-34,-2 3 19,-7 7 14,6-7-54,-1-1 43,-30 25 156,-2 1-55,-2-1-50,-2-1-44,-43 27 13,-5-3-108,-167 81-135,202-107 118,1-2 34,-32 14-51,-2-4 1,-4-3 6,177-63-80,58-35 94,-35 14 12,366-159 72,2 21-90,-464 186-6,71-21-9,-79 25 12,1 0 0,0 1 0,-1-1 0,1 1 0,0 0 0,-1 1 0,5 0-5,-4 4 76,-6 9 72,-9 25 122,-9-2-89,-6-1-71,-5-2-55,-8 2-33,-2-1 0,-24 15-22,44-36 25,-184 131 28,60-57-37,-3-6 1,-80 29-17,246-118 126,2 1-73,39-11 18,103-44 35,0-3-47,167-66-42,267-104-94,-581 228 74,59-23-3,0 2 0,2 5-1,27-3 7,-21 19 3,-83 5-3,0 1 1,1 0-1,-1 0 0,0 0 1,1 0-1,-1 0 0,0 0 1,1 0-1,-1 0 0,0 1 1,0-1-1,1 0 0,-1 1 1,0-1-1,0 1 0,1-1 1,-1 1-1,0 0 0,0-1 1,0 1-1,0 0 0,0 0 1,0 0-1,0 0 1,0 0-1,0 0 0,-1 0 1,1 0-1,0 0 0,-1 0 1,1 1-1,-1-1 0,1 0 1,-1 0-1,1 1 0,-1 0 0,0 3-1,0 0 1,-1 0-1,1 1 0,-1-1 0,-1 0 0,1 0 0,-1 0 0,-1 2 1,-2 6-4,-1 0 0,0-1-1,-1 1 1,-1-1 0,0-1-1,0 0 1,-1 0 0,-3 2 4,-19 18-2,-1-1 1,-3 0 1,-39 29 10,-2-3 1,-3-4-1,-1-3 1,-15 2-11,25-17 73,-47 15-73,98-42 21,5-2-24,6-2 33,3-1 38,0-1 53,57-15 29,1-9-38,-21 9-65,102-42-12,76-25-32,143-60-17,-17-13 13,-116 50-53,-179 84 32,1-1-1,-33 15 16,1 1 0,-1 1 0,1-1 0,1 2 0,-1-1 0,0 1 1,1 1-1,0 0 0,8-1 7,-14 4-16,-9 10-14,-6 9-16,-2 0 1,0-1-1,-1 0 0,-1-1 0,-1 0 0,-11 9 46,-42 37-81,-3-3 50,35-30 37,-409 320-2,290-243 36,-2-6 55,121-79 43,33-21-102,-2 3 87,24-3 54,42-8-50,1-7-50,14-9-33,39-18-32,-22 7-7,319-117-25,19-30 20,-157 54-111,-141 61 4,-2-1-45,-15 10-11,-110 53 156,1 1-1,-1-1 0,0 1 1,1 1-1,0-1 1,-1 1-1,1 0 8,-1 5-12,-11 13-8,-7 8-6,-1 0 0,0-1-1,-8 9 27,-58 68-29,-10-7 23,-6-1 6,91-89-1,-124 113 7,-6-6 0,-4-6 0,-130 73-6,113-86 61,-2-7 60,113-63 159,68-35-110,3-1-101,7-5-67,577-313 155,-348 186-148,-118 64-43,-1 1-37,-2 1-46,-3 0-51,-73 42 43,23-14-93,-3 13-64,-61 33 162,-11 11 45,-14-3 70,1 0 1,0 0 0,-1 0-1,0 0 1,1 0 0,-1 0-1,0 0 1,0 1-1,0-1 1,-1 0 0,1 0-1,0 0 1,-1 0 0,1 0-1,-1 0 1,0 0 0,0 0-1,0 0 1,0-1-1,0 2 5,-10 21-50,0 0 0,-2 0-1,-14 18 51,1-6-31,-1-1-1,-4 0 32,-55 54-4,-26 16 4,105-99 0,-145 125 90,-154 101-90,15-36 65,98-73 33,185-117-90,-70 42 85,31-22 30,114-61 77,0 0-49,1-1-43,0 0-36,61-34-15,229-140-116,-210 114 96,178-130-98,-113 72-89,-103 74 11,-88 65 100,113-78-272,-79 63 213,-42 26 76,-12 12 9,-4-1 8,0 0 0,-1 0-1,1 0 1,-2-1 0,1 1-1,-1-1 1,0 0 0,-3 4 5,-29 38-43,-2-2 1,-15 11 42,-100 96 4,150-150-3,-209 193 218,-41 17-219,-244 173 182,232-184-43,8 2 62,-15 12 125,222-175-243,44-35-53,12-7-7,-6 1-23,8-1 3,0 0 1,0-1 0,0 0-1,-1-1 1,1 0-1,3-2-3,86-44 66,72-51-66,-104 60 4,302-193 20,-127 66-38,-43 22-37,-5-4-49,-36 21-32,-4-3-53,-4-3-60,-6-2-69,-64 59 86,80-76-382,-151 148 505,-4 4 38,-6 8 15,-20 25 15,-92 101-14,-9 4 95,26-33 41,-3-1 34,-100 95 191,53-65 190,-68 43-500,-33 8 391,200-149-258,41-27 46,12-6-74,26-6 89,55-19 41,1-6-105,17-11-68,55-30-56,-97 43 1,205-99-83,136-93 76,27-47-111,-168 91-10,-4-5-55,-6-1-68,-4 1-78,-165 120 193,50-37-75,37-27-89,-62 47 59,-28 21-28,-66 48 194,-10 13 35,-4 0 33,0-1 0,0 1 0,0-1 0,0 0 0,-1 1 0,1-1 0,-1 0 0,0 0 0,0 0 0,-1-1 0,0 2 0,-54 78 114,-67 72-114,69-87 33,-147 176 106,54-77 181,-32 18-320,85-96 174,-4-4-1,-76 48-173,96-80 93,-3-4 0,-32 13-93,94-51 24,17-9-19,0 0 0,0-1-1,0 1 1,0-1 0,0 0 0,0 0 0,0 0 0,0 0 0,-1 0 0,1 0 0,0-1 0,-3 0-5,15-8 24,164-118 3,235-181 90,-229 172-96,-46 34-80,-3-1-103,23-23-133,70-69-262,-9-10-7,-76 61 255,-27 20 130,-2-6 98,-109 129-21,-3 1 38,-30 20-53,-138 128 80,-6 13 88,-78 70 101,135-126-45,-43 37 77,-4 1 64,-1-4 83,-2-7 103,143-114-372,-6 4 97,28-20-87,7-5-8,35-26 19,184-131 86,2-5-95,-22 13-61,259-216-42,-322 246-34,-47 37-15,-17 13-24,0-1-42,-14 13-15,-1-1-42,-2 2-47,-1 2-51,-52 52 275,24-22-237,-28 26 259,0 0 0,0 0-1,0 0 1,0 0 0,0 1 0,0-1 0,0 0 0,0 0 0,0 0 0,0 0-1,0 0 1,0 0 0,0 0 0,0 0 0,0 1 0,0-1 0,0 0 0,0 0-1,0 0 1,0 0 0,0 0 0,0 0 0,0 0 0,0 0 0,0 1 0,0-1-1,0 0 1,0 0 0,0 0 0,0 0 0,0 0 0,0 0 0,0 0 0,0 0-1,0 0 1,0 0 0,0 0 0,1 1 0,-1-1 0,0 0 0,0 0 0,0 0-1,0 0 1,0 0 0,0 0 0,0 0 0,0 0 0,0 0 0,1 0 0,-1 0-1,0 0 1,0 0 0,0 0 0,0 0 0,0 0 0,0 0 0,0 0 0,0 0 0,1 0-1,-1 0 1,0 0 2,-14 25-137,-37 56 66,-5 0 40,-34 41 41,-6 2 46,9-11 12,-411 481 442,235-310-201,-2-8 49,25-15 23,221-239-330,-21 29 86,31-33-45,3 2 47,6-20-135,0 1 0,0-1 0,0 0 0,-1 1 0,1-1 0,0 0 0,0 1 0,0-1 0,0 1 0,0-1 0,0 0 0,0 1 0,0-1 0,0 1 0,0-1 0,0 0 0,1 1 0,-1-1 0,0 0 0,0 1 0,0-1 0,0 0 0,0 1 0,1-1 0,-1 0 0,0 1 0,0-1 0,1 0 0,-1 1 0,0-1 0,0 0 0,1 0 0,-1 1 0,0-1 0,1 0 0,-1 0 0,0 0 0,1 0 0,-1 1 0,1-1 0,-1 0 0,0 0 0,1 0 0,-1 0 0,0 0 0,1 0 0,-1 0 0,1 0 0,-1 0 0,0 0 0,1 0 0,-1 0 0,0 0 0,1-1-4,35 3 163,3-6-71,13-5-46,29-14-35,30-18-13,-2-4 0,-2-5 0,3-7 2,103-65-44,-10-7-50,8-23-138,-123 84 94,-26 21-11,-1 1-65,-1 1-80,0 3-98,-52 38 203,-14 15 18,-24 37-43,-3-2 78,-12 9 40,-35 36 5,-20 17 69,-3 0 33,-110 104 95,-54 35 136,-147 107 251,128-121-277,-7 3 75,-1-2 75,3-5 71,364-285-275,1 0-56,3-1-45,0 1-35,205-155-52,-164 119 47,141-126-37,-88 67-90,-32 25-95,-72 63 50,-1 1-40,-13 14-33,-51 46 101,-1 1 33,-3 0 6,-2 3 40,-9 4-6,3 1-26,-34 26-74,0 1 52,-21 20 24,-2 1 61,-118 97 25,34-41 1,-100 53-13,70-61 49,78-49 19,-1-2 40,-3-2 51,-1-3 58,102-46-38,7-5-61,6-6-47,4-2-33,29-27 1,-25 26 2,107-92-38,63-51 81,-50 42-30,-45 37-50,-16 12-34,0-1-39,-13 11-25,-1-2-38,0-1-45,-2-1-48,-74 76 96,1 0 37,-6 7 8,2-1 44,-43 50-29,-167 156 49,66-84 33,-50 27 80,105-88-1,-1-2 40,64-51-34,16-10-25,9-6 5,5-3 16,-1 2 35,20-17-52,2 1-45,17-9 22,81-49 56,1-6-51,94-68-25,87-83-34,-154 107-40,228-209 106,-208 180-99,-28 25-82,-62 57 17,0 1-33,1 0-37,-1 0-42,2 1-44,-1 0-49,-58 51 268,41-35-313,-24 22 152,-9 8 44,-2 4 48,-7 10 28,-10 14 8,-25 45-61,-6-1 64,-13 12 45,-32 35 41,33-44-18,-78 108 100,41-57 36,16-21 59,3-2 107,44-57-95,21-32-92,4-1-33,6-1 12,19-6 38,-23 2-103,43-9 126,-1-3-54,-1-2-44,0-4-33,136-70-55,-128 61 43,194-107-51,305-217 22,-362 217-12,-3-2-34,-2-1-48,-3 1-62,-157 118 141,21-16-40,59-44-128,-40 33 7,-54 39 153,-11 16 29,-6 7 9,0 0-1,-1-1 1,0 1 0,-1-1 0,-1-1-1,0 0 1,-1 0 0,-1-1 0,0 0-1,-3 2 0,-27 34 6,-470 539 34,281-355 91,-110 78-131,178-185 100,133-104-80,-2 3 16,29-21-26,22-14 3,145-96 38,95-79-87,-55 38 26,54-34-9,18-14 4,-93 68-51,-28 22-52,0 2-80,-78 52 35,1 4 0,2 3 1,14-1 162,-22 20-64,-73 25 63,0-1 1,1 1-1,-1 0 1,0-1-1,1 1 1,-1 0 0,1-1-1,-1 1 1,0 0-1,1 0 1,-1 0-1,1 0 1,-1-1 0,1 1-1,-1 0 1,1 0-1,-1 0 1,1 0-1,-1 0 1,1 0 0,-1 0-1,1 0 1,-1 0-1,0 0 1,1 1-1,-1-1 1,1 0-1,-1 0 1,1 0 0,-1 0-1,1 1 1,-1-1-1,0 0 1,1 1-1,-1-1 1,0 0 0,1 1-1,-1-1 1,0 0-1,1 1 1,-1-1-1,0 0 1,1 1-1,-1-1 1,0 1 0,0-1-1,0 1 1,0-1-1,1 1 1,-1 2-2,0 0-1,0 0 1,0 0-1,0 0 1,-1 0-1,1 0 1,-1 0-1,0 0 1,0 0-1,0 0 1,0 0-1,0 0 1,0-1-1,-1 1 1,-1 2 2,-15 20-32,0 0 0,-2-1 0,-22 21 32,-39 36-36,66-68 35,-118 107 49,-20 5-48,32-27 133,-81 86-133,188-170 54,0 2 1,1 0-1,-2 4-54,-7 26 181,21-45-172,1 0 0,-1 0 1,1-1-1,0 1 0,-1 0 0,1 0 0,0 0 0,0 0 0,-1 0 1,1 0-1,0-1 0,0 1 0,0 0 0,0 0 0,0 0 0,1 0 1,-1 0-1,0 0 0,0 0 0,0-1 0,1 2-9,26 2 224,-6-5-177,0 0 1,-1-2-1,21-4-47,36-15 37,1-9-36,-13-1-35,21-16 34,11-10 12,124-91-15,-10-16-77,-110 79 0,-3-2-34,-3-1-39,-2 0-42,-23 22-21,-69 66 214,0 0 0,0 0-1,0 0 1,0 0-1,0 0 1,0 1 0,0-1-1,0 0 1,0 0-1,0 1 1,1-1 0,-1 1-1,0-1 1,0 1-1,1 0 1,-1-1 0,0 1-1,0 0 1,1 0-1,-1 0 1,0 0 0,1 0-1,-1 0 3,0 2 1,-1 0-1,1 0 0,-1-1 0,0 1 1,0 0-1,0 0 0,0 0 0,0 0 0,0 0 1,0 0-1,-1 0 0,1 0 0,-1 0 1,1 0-1,-1 0 0,0 0 0,1-1 1,-2 2-1,-11 33 11,-3 0 1,0-1 0,-2-1 0,-2-1-1,-9 11-11,-128 163 71,108-145-48,-377 431 145,235-287-56,78-85-12,2 0 35,77-84-78,-11 11 120,-21 32-177,53-62 61,1 0-1,1 1 1,-8 19-61,18-37 6,1 0 1,-1 0-1,0 0 1,1 0-1,-1 0 0,1 0 1,0 0-1,-1 0 1,1 0-1,0 1 0,0-1 1,0 0-1,-1 0 1,1 0-1,1 0 1,-1 1-1,0-1 0,0 0 1,0 0-7,2 0 8,-1 0 0,0-1 1,1 1-1,-1-1 1,1 1-1,-1-1 0,0 1 1,1-1-1,-1 0 0,1 0 1,0 0-1,-1 0 0,1 0 1,-1 0-1,1 0 0,-1 0 1,1-1-1,-1 1-8,16-2 16,0-1 1,-1 0-1,1-1 0,2-2-16,65-29 16,-16-3-66,28-21 50,-58 35-18,122-83-426,88-79 444,-118 78-187,-4-4-48,-23 17-11,-4-2-54,-3-1-66,-4-1-75,-86 93 384,-9 18 15,-3 6 27,-1 0 0,-1-1 0,0 0 0,-2-1 0,-7 11 15,-68 83 0,66-87 0,-186 208 97,-16-9 38,-12-6 55,-4-5 71,-13 13 112,8 1 119,134-118-11,-36 51-481,108-114 99,1 1 1,3 2 0,2 2-1,1 1 1,-1 10-100,16-22 88,14-33-59,10-7-2,4-2-16,0 0 1,0-1-1,0-1 1,0 0-1,6-5-11,74-49-17,36-31-85,-1-5-40,-2-4-56,-2-4-72,-44 33 42,-3-1-44,-2-1-49,-3-1-54,-38 39 167,9-13-62,-31 29 139,0-5-49,-13 21 61,-17 16-21,-29 29-6,-2 1 39,-50 49-4,-2 5 113,-1 2 84,-233 221 430,111-124 3,-315 245 846,344-288-952,-68 59 49,159-127-306,2-3-43,76-66-61,25-16-52,1 0 0,-1 0 0,0 0 1,0 0-1,0 0 0,0 0 0,0 0 0,0 0 0,0-1 1,0 1-1,0 0 0,0 0 0,0 0 0,0 0 1,0 0-1,0 0 0,0 0 0,0-1 0,0 1 0,0 0 1,0 0-1,0 0 0,0 0 0,0 0 0,0 0 0,-1 0 1,1-1-1,0 1 0,0 0 0,0 0 0,0 0 0,0 0 1,0 0-1,0 0 0,0 0 0,0 0 0,0 0 0,0 0 1,-1 0-1,1 0 0,0 0 0,0 0 0,0-1 0,0 1 1,0 0-1,0 0 0,0 0 0,-1 0 0,1 0 0,0 0 1,0 0-1,0 0 0,0 0 0,0 0 0,0 0 0,0 1 1,-1-1-1,1 0 0,0 0 0,0 0 0,0 0 0,0 0 1,0 0-1,0 0 0,0 0 0,0 0 0,0 0 0,-1 0 0,17-25-14,-14 23 16,105-149-99,6-10-64,1-5-73,-6 4-83,-65 96 152,1-1-55,30-45-257,-1 0-120,-5 0-100,-7 3-81,-57 103 593,-2 4 72,-1 4 54,-1 2 40,-4 16 31,1-10-43,-20 43 21,-4 1 43,-36 51 134,7-21 44,-32 39 182,79-111-352,-195 250 615,99-143 50,-14 5-706,25-34 764,-57 38-764,63-61 830,-94 53-830,153-103 81,-1 0 10,14-5 4,40-19 168,-8-1-212,37-28-81,0-4-54,9-10-69,29-28-135,25-21-80,-96 85-9,-20 14 372,0 0 0,0 0 0,0 0 1,0 0-1,0 1 0,0-1 1,0 0-1,0 0 0,0 0 1,0 0-1,-1 0 0,1 0 1,0 0-1,0 0 0,0 0 1,0 1-1,0-1 0,0 0 0,0 0 1,0 0-1,0 0 0,0 0 1,0 0-1,0 0 0,0 1 1,0-1-1,0 0 0,0 0 1,0 0-1,0 0 0,0 0 0,0 0 1,0 0-1,0 1 0,1-1 1,-1 0-1,0 0 0,0 0 1,0 0-1,0 0 0,0 0 1,0 0-1,0 0 0,0 0 1,0 0-1,0 0 0,0 1 0,1-1 1,-1 0-1,0 0 0,0 0 1,0 0-1,0 0 0,0 0 1,0 0-1,0 0 0,1 0 1,-1 0-1,0 0 0,0 0 0,0 0 1,0 0-1,0 0 0,0 0 1,0 0-1,1 0 0,-1 0 5,-4 7-111,-3 3 41,-1 1 50,-2 2 60,-37 42-112,-23 19 72,-66 51 10,-10-7 61,0-13 40,-2-9 32,99-66-58,-1-1 41,80-47 59,2-4-52,2-2-46,1-3-42,38-30-58,3-5-105,112-87-382,-128 106 297,-48 35 117,-5 7 35,-7 12 25,-20 23 35,-27 25-40,-4-1 44,-36 27 67,-9-5 50,30-31 19,-2-2 0,-4-3-149,-70 30 139,113-59-94,-1-2 1,-1-1-1,0-2 1,-1 0-1,0-3 0,-13 2-45,40-9 7,-7 0-3,17-18 4,11-8 24,1 2 0,0 0 0,2 1 0,1 1 0,21-18-32,25-22 35,-35 33-35,10-8 15,2 1 0,1 2 0,1 3 0,21-10-15,-42 27 8,1 2-1,0 0 1,1 2-1,0 1 1,0 1-1,1 1 1,0 1-1,1 2 1,16-1-8,-43 5 1,0 0 1,0 0 0,0 0 0,0 0-1,1 1 1,-1-1 0,0 0-1,0 1 1,0-1 0,0 0-1,0 1 1,0 0 0,0-1 0,0 1-1,0-1 1,0 1 0,0 0-1,-1 0 1,1-1 0,0 1-1,0 0 1,-1 0 0,1 0-1,0 0 1,-1 0 0,1 0 0,-1 0-1,0 0 1,1 0 0,-1 0-1,0 0 1,1 1 0,-1-1-1,0 0 1,0 0 0,0 0 0,0 0-1,0 0 1,0 0 0,0 1-1,-1-1-1,1 6 2,-1 0 0,0 0 0,0 0 0,-1 0 0,0 0 0,0 0-1,-1-1-1,-6 14-2,-2 0-1,0-1 1,-1 0-1,-1-1 1,-10 11 2,-84 90-1,85-96 1,-136 142 24,60-65 59,4-1 101,101-101-127,11-8-37,239-185-10,106-73-4,-189 156-47,-54 39-51,-21 16-83,-49 30 40,-2 1-38,-29 18 110,-1 1 14,-5 7 15,-13 2 31,0-1-1,0 0 1,-1 1 0,1-1 0,-1 0 0,1 0 0,-1 1-1,1-1 1,-1 0 0,0 0 0,0 0 0,1 0 0,-1 0-1,0 0 1,0 0 0,0 0 0,-1 1 3,-49 54-149,-4-2 77,-16 10 61,-41 30 83,21-17 0,-51 44 61,-195 160 116,130-116-31,198-158-209,-81 60 93,34-34 3,42-28-81,10-8-9,24-24 18,84-80 113,29-17-146,130-95 46,288-183-62,-491 359 10,41-28-77,-2 4-81,2 4-68,4 5-56,-80 47 242,-24 11 45,-1-1-1,1 1 1,0-1 0,0 1 0,0 0 0,0 0 0,0-1-1,0 1 1,1 0 0,-1 0 0,0 0 0,0 0 0,0 0-1,0 0 1,0 0 0,0 1 0,0-1 0,0 0 0,0 1-1,1-1 2,-2 1 0,1 0-1,-1 0 0,1-1 0,-1 1 1,1 0-1,-1 0 0,1 0 1,-1-1-1,0 1 0,0 0 0,1 0 1,-1 0-1,0 0 0,0 0 1,0 0-1,0 0 0,0 0 0,0 0 1,0-1-1,0 1 0,0 0 1,-1 0-1,1 1 1,-9 23-42,-2-6-23,-1 0 1,-1 0-1,-8 8 65,-54 60-77,36-42 81,-200 210 45,132-147-4,-26 24 75,7 1 106,118-124-199,-42 49 106,32-27-42,11-1 45,7-29-133,0-1 0,0 0 0,0 0-1,0 1 1,0-1 0,0 0 0,1 0 0,-1 1 0,0-1 0,0 0 0,0 0 0,1 1 0,-1-1-1,0 0 1,0 0 0,0 0 0,1 0 0,-1 1 0,0-1 0,1 0 0,-1 0 0,0 0 0,0 0-1,1 0 1,-1 0 0,0 0 0,1 0 0,-1 0 0,0 0 0,0 0 0,1 0 0,-1 0 0,0 0-1,1 0 1,-1 0 0,0 0 0,1 0 0,-1 0 0,0 0 0,0 0 0,1-1 0,-1 1 0,0 0-1,0 0 1,1 0 0,-1-1-3,89-5 84,1-10-47,-37 2-48,-1-3 0,23-11 11,20-14-102,53-33 102,-50 20-15,32-22-29,-1-4-34,-2-2-35,0-2-38,5-3-47,0 2-43,0 4-46,0 5-47,-83 52 246,-17 10 53,-31 15 35,0-1 0,-1 1 0,1-1 0,0 1 0,0-1 0,-1 1 0,1-1 0,0 1 1,0 0-1,0 0 0,0-1 0,-1 1 0,1 0 0,0 0 0,0 0 0,0 0 0,0 0 0,0 0 0,0 0 0,0 0 0,0 0 0,-1 1 0,1-1 1,0 0-1,0 0 0,0 1 0,0-1 0,-1 1 0,1-1 0,0 1 0,0-1 0,-1 1 0,1-1 0,0 1 0,-1 0 0,0 1 4,0 0-1,0 1 1,0-1-1,-1 1 1,1-1-1,-1 0 0,1 1 1,-1-1-1,0 0 1,0 0-1,0 0 1,-1 0-1,1 1 1,-2 0-4,-22 36 22,-2-2 0,-1-1 1,-2-1-1,-7 3-22,-143 135 75,149-145-53,-192 168 143,47-42-21,62-49 36,23-15 55,6 2 103,64-70-216,-24 28 50,30-23-48,8-2 69,18-23-19,22-5-76,0-5-46,-6-2-47,-1-1 0,1-1 0,0-2-5,285-166-129,-11-23-110,-12-15-112,-11-7-115,-258 209 418,140-119-408,-60 46 94,-16 11-2,3-7-78,-92 93 369,0 3 40,-13 22-16,-78 88-42,14-32 89,-4 0 34,-58 64 50,27-19 108,4 8 82,9 6 70,67-86 60,-14 31-402,50-90 98,3-1-50,7-3-2,-3 0 0,31-7 81,-1-4-45,36-20-21,68-54-82,-117 71 30,94-65-48,10-15 68,9-17-29,-59 43-23,-3-1-43,-22 19-17,-2 0-37,-1-1-42,-2-1-49,-14 13-13,-29 32 92,-5 7 41,-16 11-41,-77 65 35,0 11 100,-36 29 70,15-21 39,-165 110 62,104-87 4,82-53-14,28-18 41,31-24-42,-1-1 55,34-20-87,4-8-40,6-6-77,-1 3-2,22-32-8,98-146 10,-45 56-34,-17 19-33,-6-3-49,-40 76 22,25-56-132,-18 31 12,-10 10-28,-5-1-77,-10 53 281,-1 1 8,1 0-1,-1 0 1,0 1-1,1-1 1,-1 0 0,0 1-1,0-1 1,0 0-1,0 0 1,-1 1-1,1-1 1,0 0-1,-1 0 1,1 1-1,-1-1 17,-1 1-13,1 0 0,-1 0 0,1 1-1,-1-1 1,1 1 0,-1-1 0,1 1-1,-1-1 1,0 1 0,1 0-1,-1 0 1,0 0 0,1 0 0,-1 0-1,0 0 1,1 0 0,-1 1 0,0-1-1,0 1 14,-71 13-128,2 12 82,-70 44 93,46-20 6,-64 25 307,-164 54-360,198-90 114,-3-8 35,-1-7 47,-2-9 60,130-15-254,0 0 0,0 0 1,0 1-1,-1-1 1,1 0-1,0 0 0,0 0 1,0 0-1,-1 0 0,1 0 1,0 0-1,0-1 1,0 1-1,0 0 0,0-1 1,0 1-1,-1-1 0,1 1 1,0-1-1,0 1 1,0-1-1,1 0 0,-1 0 1,0 1-1,0-1 0,0 0 1,0 0-3,0-2 1,0-1 0,0 1-1,1 0 1,-1 0 0,1-1 0,0 1 0,-1 0 0,1-1 0,1 1 0,-1 0-1,1-1 1,-1 1 0,1 0 0,0-1 0,0 1 0,0 0 0,1 0 0,-1 0-1,36-68 15,-24 48-9,82-148-28,137-247 91,-136 237-83,-18 30-59,-3-1-81,-4 1-104,-37 75 83,-2 0-36,-5 11 29,-10 17 55,-11 15 50,-10 22 20,-6 16-33,-95 91 104,0 3 76,-1 3 62,0 1 45,-218 207 508,182-181-427,40-39-116,-1-4-45,-41 28 172,-195 132 479,333-244-702,13-13-53,22-24-18,209-253 3,-13-18-91,-116 149-2,-3-1-39,-2-2-46,-2 0-52,-26 39 10,-2 1-62,8-24-113,29-79-242,-93 179 531,-10 18 40,-6 17 17,-12 13-5,-36 24-46,1 6 57,-49 52 78,35-29 64,-353 329 651,154-162-309,82-85-189,78-64-65,3-2 47,32-27-6,9-8 29,-2-2 79,55-35-204,1-2-52,3-5-27,6-7-62,-4 7 35,240-248 32,22-22-74,-120 109-65,-3-5-110,-74 85 48,-1 0-38,-2 0-40,-1 1-44,-53 69 178,3-3-2,6-8-31,-10 9-11,-3 1-46,0-5-90,-9 20 87,-14 12 17,-43 33 0,-1 3 73,-28 26 59,0 4 80,-56 46 73,7-9 141,-3-1-56,-289 217 245,160-143-154,86-70-25,28-25 24,-2-7 83,116-65-222,22-10-83,7-7-35,9-9-26,19-20-8,31-23 28,3 1 0,9-3-32,12-12 16,431-386-11,-335 302-51,0 2-63,-65 56-8,-3 1-38,-35 29 19,-2 0-33,41-43-203,-53 51 136,-1-3-38,-13 13 44,-15 15 62,-18 20 39,-3 4 39,-5 3-12,-23 21-22,-66 59 99,-1 2 34,-98 80 91,8-9 69,-335 268 457,298-245-398,88-73 25,89-71-119,-3-1 63,67-46-58,5-8-88,11-12-17,395-333 75,-139 123-107,-135 113-40,1 0-33,0-1-41,-1-2-44,-44 37 0,1-3-52,114-110-318,-55 40-647,68-95 1173,-207 223-98,-16 18 36,-19 26 62,6-9-28,-19 11 19,-6 4 9,0 1-1,1 1 1,-1 1 0,2 0 0,-1 1-1,1 2 1,-69 47 34,57-37-10,-89 62 147,-1 3-40,-301 213 219,235-176-143,115-78-102,-158 107 253,124-71-123,12 7 70,76-66-62,29-25-23,14-13-79,-13 7-119,-3 0-42,102-72 68,-1-8-44,-2-5-39,-2-6-33,62-64-98,74-85-167,-70 66 95,-2-3-75,-1 0-68,-2 0-62,42-45-188,-151 164 455,-18 24 64,-15 24 68,-27 18 44,0 0 0,1 0 0,-1 1 0,0-1 0,0 0 0,1 0 0,-1 0 0,0 0 0,0 0 0,1 0 0,-1 1 0,0-1 0,0 0 0,1 0 0,-1 0 0,0 1 0,0-1 0,1 0 0,-1 0 0,0 1 0,0-1 0,0 0 0,0 0 0,0 1 0,1-1 0,-1 0 0,0 1 0,0-1 0,0 0 0,0 0 0,0 1 0,0-1 0,0 0 0,0 1 0,0-1 0,0 0 0,0 1 0,0-1 0,0 0 0,0 0 0,-1 1 0,1-1 0,0 0 0,0 1 0,0-1 0,-3 9 9,0 1-1,0-1 1,-1 0 0,0 0 0,-3 3-9,-93 148 101,-138 183 3,-140 166 194,296-400-233,51-68-19,-71 97 124,60-76 51,-9 20-221,32-47 97,1 2 1,2-1-1,-1 7-97,9-18 77,1 0 1,1 0-1,1 0 0,2 1 0,-1 6-77,3-21 36,0 0 0,1 0 0,0 0 0,1-1 0,0 1 0,1 0-1,0 0 1,0-1 0,1 1 0,1-1 0,3 8-36,-4-13 18,0 0 0,0-1 0,1 1 1,-1-1-1,1 0 0,0 0 0,0 0 0,1-1 0,-1 1 0,1-1 0,-1 0 0,2 0-18,51 19 82,26-8-46,-9-9-23,60-5-13,-122 0 2,55-4-7,0-3 1,0-3-1,-1-3 1,0-3-1,-1-3 1,-1-2-1,-1-3 1,4-5 4,41-22-34,62-41 34,88-73-72,-31 0-129,-83 50 7,-27 16-41,-4-4-95,-64 57 124,-17 16 36,-16 19 74,-16 11 95,0 0 1,0 0-1,1 0 0,-1 0 0,0 0 0,0 0 0,0 0 1,0 0-1,0 0 0,1 0 0,-1 0 0,0 0 1,0 0-1,0 0 0,0 1 0,0-1 0,1 0 0,-1 0 1,0 0-1,0 0 0,0 0 0,0 0 0,0 0 1,0 0-1,0 1 0,0-1 0,0 0 0,1 0 0,-1 0 1,0 0-1,0 0 0,0 1 0,0-1 0,0 0 1,0 0-1,0 0 0,0 0 0,0 0 0,0 1 0,0-1 1,0 0-1,0 0 0,0 0 0,0 0 0,0 0 1,0 1-1,0-1 0,0 0 0,0 0 0,-1 0 0,1 0 1,0 0-1,0 1 1,-2 5-3,-1 1-1,1 0 1,-1-1 0,-1 0-1,1 0 1,-1 0 0,0 0-1,-1 1 4,-193 254 2,-21 3 52,115-142-4,-60 56-65,76-95 42,-6-6 69,29-29 25,-5-4 56,71-44-35,1 0-58,24-4 53,35-22-20,1-7-48,-16 3-31,32-26-38,-3-6-27,13-17 27,-26 19 14,19-23-17,-4-4-1,-3-3 1,8-21 3,-39 46-28,-2-2 0,-4-1 1,0-7 27,-2-15-48,-34 89 45,-1-1 1,1 1 0,-1 0 0,1 0-1,-1 0 1,1-1 0,-1 1 0,0 0-1,1-1 1,-1 1 0,0 0-1,0-1 1,0 1 0,0 0 0,0-1-1,-1 1 1,1 0 0,0-1 0,0 1-1,-1 0 1,1-1 0,-1 1 0,0 0-1,1 0 1,-1 0 0,0 0 0,1-1-1,-1 1 1,-1 0 2,0 0-6,-1 1 0,1 0 0,-1-1 0,1 1 1,-1 1-1,0-1 0,1 0 0,-1 0 0,1 1 0,-1 0 0,1-1 0,-1 1 0,1 0 0,0 0 0,-1 0 1,1 1 5,-18 7-15,1 1 0,0 0 0,-4 4 15,-103 79-17,101-74 14,-87 66 3,-414 307 13,325-255 39,-153 75-52,307-186 28,-50 18-28,80-37-3,0-2 1,-1 0-1,1 0 1,-1-2-1,0 0 1,-1-1-1,-7-1 3,26-1 0,0 0-1,-1 0 1,1 0-1,-1 0 0,1 0 0,0 0 0,-1 0 0,1 0 1,-1 0-1,1 0 0,0 0 0,-1 0 0,1 0 0,-1 0 1,1 0-1,0 0 0,-1-1 0,1 1 0,0 0 1,-1 0-1,1 0 0,0-1 0,-1 1 0,1 0 0,0 0 1,-1-1-1,1 1 0,0 0 0,0-1 0,-1 1 0,1 0 1,0-1-1,0 1 0,0 0 0,-1-1 0,1 1 0,0 0 1,0-1-1,0 1 0,0-1 0,0 1 0,0 0 1,0-1 0,-1-5-7,0 0 0,1 0 0,0 0 0,0 0 0,1 0 0,0 0 0,1-4 7,3-11-2,1 0 1,1 1-1,6-10 2,30-63 13,4 3-1,23-28-12,122-176-41,-142 220 22,16-25-27,-2 0-42,32-47-137,-47 74 67,0 0-34,-35 53 80,0 2 39,-4 9 33,-12 18 27,-23 45 33,-2 0 0,-7 4-20,-77 111 98,-144 153 159,-38-5 107,227-252-244,1 0 38,-19 19 123,1 0 106,60-62-243,18-21-46,13-14-42,8-8-37,3-6-37,129-184 14,-86 115-28,4-12-77,-35 52 14,-1 0-33,6-15-88,-2 0-70,-3-1-80,-3 0-89,-4 0-99,-2 0-110,-5 0-118,-10 36 343,-1-1-33,-3 21 80,-2 1-45,1 1-53,-2 2-61,1 1-70,-1 1-79,0 0-86,0 0-95,0 2 104,0 0-60,0 0-53,0 0-45,0-2-240,0 1-45,0-3-289,0-4-803</inkml:trace>
  <inkml:trace contextRef="#ctx0" brushRef="#br2" timeOffset="192197.28">4057 8429 9780,'18'12'1190,"-7"-5"-460,-3-1-191,-2-2-87,-3-3-221,-1 1-39,0-1 94,-1-3-104,0-2-72,-4-41 306,-5-1-97,-3 1-84,-5-1-69,-13-26-8,-21-35-56,24 52-52,-91-170 145,65 131-50,19 35 11,31 56-35,1 0-40,-2-3-16,0-1-90,-3-7-139,4 10 145,0 0 43,1 0 81,0 0 107,0 2-46,1 1 43,-1 0 46,1 0 50,0 1 55,0 0 57,1 0 63,-1 0 65,19 29 60,1 0-115,1 0-103,2 0-89,5 7-40,1-1-88,6 8-51,19 20-34,-12-13-22,-14-18 11,-6-5 23,-1 0 43,9 14-64,-22-30-63,-1 0 0,1-1-1,1 0 1,0 0 0,0 0-1,1-1 1,3 1-13,-13-9-3,0-1 1,0 0-1,1 0 0,-1 0 1,0 0-1,0 1 1,0-1-1,1 0 0,-1 0 1,0 0-1,0 0 1,0 0-1,1 0 0,-1 0 1,0 0-1,0 0 0,1 0 1,-1 0-1,0 0 1,0 0-1,1 0 0,-1 0 1,0 0-1,0 0 1,1 0-1,-1 0 0,0 0 1,0 0-1,0 0 0,1 0 1,-1 0-1,0 0 1,0-1-1,0 1 0,1 0 1,-1 0-1,0 0 0,0 0 1,0-1-1,0 1 1,1 0 2,1-13-108,-5-22-144,-8-15 48,-6-1 70,-5 0 53,-3 1 40,-30-43-28,-11-7 69,29 44-95,-25-40 23,-55-81 29,101 150 264,16 18-42,10 13 35,-3 1-41,-4-3-34,24 16 322,-1 0-95,1 2-82,-1 0-70,5 6-32,-1 1-61,62 57 85,-53-48-86,1 0 84,31 28 136,0 2-63,-12-13-95,-1 1-37,61 52 45,2-3-119,2-5-105,-115-92 15,16 12 3,-14-13-20,1 0-66,1-1-96,-6-4-292,-2-3 96,-2-13-291,-2 12 536,1-16-172,-1 0 35,0-20-188,0-1 115,-2 0 96,-1 4 92,-1 0 48,-2-7-52,-2 0 0,-13-40 175,-13-25-166,-7-23 51,7 6 116,33 108 23,7 14 19,6 7 67,6 7 89,24 22 266,3 8-109,1 5-107,1 1-100,-16-15-104,80 80 30,1 2 36,300 295 420,-197-216-316,-105-101-151,1-5-41,-56-49-31,-43-35-41,-10-11-72,-2-12-131,-2-1 37,-11-23-129,-3 9 128,-12-21-65,17 38 185,-55-105-381,-3 0 73,-2-1 70,-1 0 70,-19-33 28,1 0 108,17 27 101,3 12 46,7-3-1,-31-85-18,64 110 14,30 95-5,-1 0 0,1 0 0,-1 0 0,1 1 0,0-1 0,0 0 0,0 0 0,0 0 0,0 0 0,1 0 0,-1 0 0,0 0 0,1 0 0,0 1 0,-1-2-9,1 3 10,-1-1 1,1 0-1,0 1 0,-1-1 0,1 0 0,-1 1 1,1-1-1,0 1 0,-1-1 0,1 1 1,0-1-1,0 1 0,0-1 0,-1 1 0,1 0 1,0 0-1,0-1 0,0 1 0,0 0 0,-1 0 1,1 0-1,0 0 0,0 0-10,26 5 327,3 7 83,-9 0-76,-1 1 0,0 1-1,5 6-333,21 18 394,93 81 208,-2 7-110,-1 3-96,-2 4-84,-27-24-113,-1 0-37,51 56 24,-2-1-45,11 12-13,5 4-76,153 161 40,-219-229-98,-3-2-34,-94-102-379,-8-9 110,-6-8 86,-5-7 60,-35-42-181,26 32 148,-188-228-26,3-4 106,4 4 71,-259-346 9,322 417-6,0 0-36,46 60-76,-29-44-153,94 130 227,-55-79-160,33 41 116,14 13 57,5 0 44,27 56 26,0 0-1,1-1 1,0 1 0,0-1-1,1 1 1,-1-1 0,1 0-1,0-3-2,1 10 3,0 0-1,0 0 1,0-1-1,0 1 0,0 0 1,0-1-1,0 1 0,0 0 1,0 0-1,0-1 1,0 1-1,1 0 0,-1 0 1,0-1-1,0 1 0,0 0 1,0 0-1,0-1 0,1 1 1,-1 0-1,0 0 1,0-1-1,0 1 0,0 0 1,1 0-1,-1 0 0,0 0 1,0-1-1,1 1 1,-1 0-1,0 0 0,0 0 1,1 0-1,-1 0 0,0 0 1,1 0-3,6 1 105,6 2 67,20 10 282,0 3-89,-1 3-76,0 3-65,20 17 31,29 29-16,-75-63-227,106 91 197,1 3-35,113 103 85,42 49-63,125 129-17,50 81-137,-238-216-52,-114-124-35,-1 10 45,-27-27-63,-48-72 9,-2 0-46,-13-31-159,-2-3 87,-1-2 62,-9-13-74,3 4 5,-62-103-148,0-1 61,0 1 53,-1-1 49,-14-24 18,-1 1 47,-18-29 24,-55-83 10,0 1-5,51 85-14,18 29-26,0 0-50,14 24-19,0 1-50,-1 1-56,0 1-63,-50-67-292,64 88 309,26 37 155,6 6 39,-20-29-38,20 23 119,26 37 82,8 8 41,8 10 48,9 7 58,7 9 67,6 7 78,4 5 61,67 63 587,-60-54-670,3 4-59,3 4-52,14 13-15,39 38 27,221 218 300,-68-62-89,-3 7-117,-3 5-99,-2 5-78,141 168-46,184 222-71,-336-388 21,-155-181-15,-66-81-18,-11-21-24,-5-6-5,-3-8-34,-12-22-114,-83-149-593,42 89 599,-44-77 52,11 23-22,-1-1 38,-350-591-267,276 485 162,80 135 65,0 1-40,-2 1-46,0 2-53,-2 2-61,-2 2-66,-233-288-1316,168 233 947,82 98 445,4 5 41,3 6 43,5 6 43,5 6 43,4 7 40,-12-13 7,8 10 49,3 7 48,0 2 44,46 38 29,6 5 17,3 3 72,4 5 89,11 15 341,0-2-81,0-1-70,0-2-62,3 3 4,1 0-56,5 3 7,16 14 110,-14-13-150,4 4 36,25 23 96,5 4-52,6 4-41,5 4-33,106 90 240,-18-16-153,-31-25-80,1 2-36,129 117 139,-1 5-113,-2 4-92,-27-22-79,-2 2-43,493 503-1,-425-415 11,-30-21 98,-165-173-121,-61-70-27,-28-34-18,-16-20-45,-32-46-46,-25-30-40,-127-164-135,-78-94 171,74 97 117,1-2-86,65 85-18,1 1-34,-130-164-217,-4 4-115,-6 5-103,-7 9-91,-9 8-81,-11 14-69,-13 13-57,130 129 412,77 66 223,37 31 127,6 6 42,-96-66 25,149 106 245,3 4-32,9 8 133,11 10 98,-2-4-37,77 65 994,-39-35-858,-25-19-301,3 1-34,49 41 120,9 8-96,223 188 219,61 55 18,-149-123-287,0 3-59,27 27-41,453 419-27,-411-365 14,-35-30 53,-6 0 80,54 67 123,-200-203-146,-2-1-54,-6-13-64,-81-87-31,-23-28-13,-14-16-40,-7-6-67,-141-167-265,72 92 304,-72-79 32,-76-80-44,150 169 21,-148-167-147,0-3-40,22 24-29,-2 1-70,-2 2-88,-3 3-105,111 123 229,-2 1-32,0 2-36,-2 2-37,-1 2-40,-1 2-43,-2 3-43,-1 3-47,60 52 411,6 7 59,-35-25-5,73 56 117,-9-8 8,7 6 45,10 7 63,8 5 85,11 7 67,7 5 62,72 47 775,-3 0-432,73 53 192,1 3-203,21 16-70,9 8-124,1 2-77,0 3-69,0 1-60,38 31-16,-2 2-58,43 38-18,124 110 24,13 30-41,-11 20-48,-21 16-63,-31 11-77,-297-343 42,-4-6-4,-2 3 1,33 55 13,-68-98-34,-17-23-42,-38-41-107,0-3 32,-107-135-179,-72-98 12,-81-92-430,-437-496-787,513 613 1009,-2 3-77,66 77 110,-1 2-64,-1 2-75,0 2-84,144 149 681,-26-28-1,17 17 45,17 10 51,19 30-55,1-1 1,0 1-1,0-1 1,-1 1-1,1-1 1,0 1-1,0-1 1,-1 1-1,1-1 1,0 0-1,0 1 1,0-1-1,0 1 1,0-1-1,0 0 1,0 1-1,0-1 1,0 1-1,0-1 1,0 1-1,1-1 1,-1 0-1,0 1 1,0-1-1,1 1 0,-1-1 1,0 1-6,7-3 133,5 5 54,4 3 64,5 5 75,17 10 204,89 55 879,-70-40-971,5 4-60,4 3-54,5 4-50,51 34 80,82 57 50,-5-2-92,-1 3-46,-2 3-43,-1 3-39,192 151 84,-6 8-110,68 71-73,556 525-44,-1013-908-273,-8-14 5,-12-18-7,2 8 9,-83-94-462,49 58 430,42 48 195,-83-94-167,-70-83 10,25 29-90,1-3 53,-294-352-367,258 306 350,-1 1-57,61 74 62,0 0-50,20 25 8,0 1-47,0 2-53,1 1-58,17 21 10,-3-4-49,12 13 72,30 33 186,8 7 52,7 8 50,9 7 43,8 8 44,8 7 46,8 6 53,8 6 58,9 6 64,8 5 75,8 7 83,10 7 93,21 14 206,136 89 1027,-119-70-1104,5 5-43,105 72 391,-83-55-466,-1 0-40,1 0-37,0 2-36,113 80 211,0 3-116,43 34-50,-1 2-113,49 41-60,145 121-24,-158-109-12,-89-54-21,-163-143-108,15 22-17,-45-49 39,-2-2-45,-3-3-44,-5-6-41,-7-10-40,-8-11-38,-10-16-36,-11-17-33,-22-30 3,-2-1 50,-1-1 40,-2 0 35,-43-57-27,-135-167-86,117 150 33,-35-42-47,-88-90-189,-11 14 29,79 103 214,108 106 171,53 46 27,66 56 682,19 11-697,33 24 458,-21-13-213,100 79 91,-140-112-257,834 677 1429,-668-528-1159,-6 6-38,-7 5-52,-8 7-65,-174-182-180,78 87 46,-47-43-51,-43-52-41,-12-17-36,-9-13-43,-5-7-46,-115-148-303,-1-4 115,-1-4 94,0-2 71,-34-43 24,-227-291-150,273 361 168,1 5-48,10 20 65,-35-47 4,143 172 114,1-1 0,1 1 0,-1 0-1,0-1 1,0 1 0,1-1 0,0 1 0,-1-1 0,1 0 0,0 1-1,0-1 1,0 0 0,1 0 0,-1 0 0,1-1 3,0 4 0,0-1-1,1 1 1,-1-1 0,0 1 0,0 0 0,1-1 0,-1 1 0,1 0 0,-1 0-1,0-1 1,1 1 0,-1 0 0,1 0 0,-1 0 0,1-1 0,-1 1-1,0 0 1,1 0 0,-1 0 0,1 0 0,-1 0 0,1 0 0,-1 0 0,1 0-1,-1 0 1,1 0 0,-1 0 0,1 0 0,-1 0 0,1 1 0,32 9 38,31 19 127,-1 3 1,-2 3-1,34 27-165,179 140 454,-229-167-382,197 155 284,0 7-40,-7 6-60,-11 4-77,-179-164-159,-2 2 0,-2 2 0,-2 1 0,10 19-20,-16-5-11,-32-62 7,-1 1-1,1-1 1,-1 1 0,0-1-1,1 1 1,-1-1-1,0 1 1,1-1 0,-1 1-1,0-1 1,0 1 0,0-1-1,1 1 1,-1-1-1,0 1 1,0 0 0,0-1-1,0 1 1,0-1-1,0 1 1,0-1 0,0 1-1,0 0 1,0-1 0,0 1-1,-1-1 1,1 1-1,0-1 1,0 1 0,-1-1-1,1 1 1,0-1 0,-1 1-1,1-1 1,0 1-1,-1-1 1,1 0 0,0 1-1,-1-1 1,1 1-1,-1-1 1,1 0 0,-1 1-1,1-1 1,-1 0 0,1 0-1,-1 0 1,1 1-1,-1-1 1,0 0 0,1 0-1,-1 0 1,1 0-1,-1 0 1,1 0 0,-1 0-1,0 0 1,1 0 4,-4-1-39,-1 1-1,1-1 1,0-1 0,0 1 0,0-1-1,0 1 1,0-1 0,-2-1 39,-48-34-304,0-12 91,11 4 90,-21-25-19,49 53 110,-99-115-169,3-4 53,-19-32 21,-63-89 0,-35-45-18,74 107-3,-55-53-70,99 120 134,27 22 47,82 104 37,-2-2-4,1 0 0,-1 0 0,1-1 0,0 1 0,0-1 0,0 1 0,0-1 0,1 0 4,1 5 0,0-1-1,0 1 1,0 0 0,0-1 0,0 1 0,0-1 0,0 1 0,0-1 0,0 1 0,0 0 0,0-1 0,0 1 0,1-1 0,-1 1 0,0 0 0,0-1 0,0 1 0,1 0 0,-1-1 0,0 1 0,1 0 0,-1-1 0,0 1-1,1 0 1,-1 0 0,0-1 0,1 1 0,-1 0 0,0 0 0,1 0 0,-1-1 0,1 1 0,27 2 50,2 5 91,0 2 1,21 9-142,57 33 227,104 78 152,-139-82-244,237 154 381,-103-64-131,-57-38-64,-98-63-198,-44-27-111,-13-6-28,-25-11-105,-15-13-107,1-3-1,-7-6 229,-91-67-398,-132-124-294,212 169 534,7 6 45,-55-45-72,3-3 45,5-4 42,11-3 34,81 90 52,2-1 1,-1 0 0,2 0 0,-1 0 0,2-1 0,-2-4 11,8 16-1,-1 0 1,0 0-1,0 0 0,1-1 1,-1 1-1,1-1 0,-1 1 0,1 0 1,-1-1-1,1 1 0,0-1 1,0 1-1,0-1 0,0 1 1,0 0-1,0-1 0,0 1 1,0-1-1,1 1 0,-1-1 1,0 1-1,1 0 0,-1-1 1,1 1-1,0 0 0,-1-1 1,1 1-1,0 0 0,0 0 1,0 0-1,0 0 0,0-1 1,0 1-1,0 1 0,0-1 1,0 0-1,1 0 0,-1 0 1,1 0 0,6-1 2,0 0 0,-1 1 1,1 0-1,0 0 0,0 1 1,0 0-1,3 1-2,10-1 13,18 1 34,-1 1 0,1 2 0,-1 2 0,6 2-47,16 7 118,-1 2 0,19 11-118,114 54 289,-8 9 60,-172-85-323,8 4 13,95 49 154,-1 6-44,-77-43-100,-2 2 0,0 1 0,-2 2-1,27 28-48,-40-28 0,-18-16-29,-2-9-87,-1-2 37,-10-2-114,10 1 154,-29-12-172,0-7 48,-4-11 16,-14-25-11,34 37 97,1-1 1,1-1-1,1 0 1,-1-5 60,-1-9-115,5 2-33,7 30 140,1 0 1,-1 1 0,1-1 0,0 0-1,0 1 1,0-1 0,0 0-1,1 0 1,-1 1 0,1-1 0,-1 0-1,1 1 1,0-1 0,0 0 7,0 1-2,0 1 0,0-1 1,1 0-1,-1 1 0,0 0 0,1-1 0,-1 1 1,0 0-1,1-1 0,0 1 0,-1 0 0,1 0 1,0 0-1,-1 1 0,3-2 2,5 0 5,0 0 0,0 1 0,0-1 0,0 2 0,0-1 0,1 1 0,2 1-5,5-1 3,42 2 0,-1 2 1,-1 3-1,1 2 1,-1 3-1,-1 2 0,0 3 1,31 14-4,-41-14 1,51 20 12,-40-6-83,-56-30-38,0-1 57,0 1 55,3 2 137,-3-2-151,-1 0-37,-1-1-41,0 1-50,0-1-57,-1 1-65,0-1-74,-1 0-81,-1 0-90,-18-1-575,5-1 321,1 0 77,-1-1-60,3-1 66,-1 0-64,0-1-72,0-1-82,8 3 394,-1 0-33,-7-4-618,-4-2-346,-9-4-875,28 13 2367</inkml:trace>
  <inkml:trace contextRef="#ctx0" brushRef="#br2" timeOffset="194115.67">8134 1973 7796,'0'0'2070,"0"0"-790,0 0-547,0 0-48,0 0 581,0 0-83,0 0-58,0 0-476,0 0-38,0 0-236,0 0-33,0 0 32,0 0-56,0 0-52,0 0-45,0 0-40,0 0-32,0 0 76,62 24 95,197 77-50,-142-51-103,-98-41-128,0-2 1,0 0-1,11 2-39,-26-8 22,-2-1-55,0-1-149,-8-9-329,-13-11 147,-2 1 34,-27-18-239,-6 2 106,0 2 86,-14-10-23,26 18 269,2 0 70,-16-17 40,55 38 553,11 3-91,9 5 62,-7 0-128,15 7-2,0 0-62,-1 2-54,0 1-47,6 3-11,0 1-47,6 4-13,18 13 21,-1-2-3,-18-11-20,67 35 148,1 0-44,95 51 120,-8 7-82,-187-111-292,7 6 61,-7-6-76,-6-3-44,-1-1-56,-41-28-320,-1 1 36,-45-29-317,-21-11-15,43 28 348,-34-21-157,-103-62-564,309 186 1718,5 1-93,4 2-72,3 0-50,248 144 718,-246-138-687,-4 0 64,-7-2-268,27 18-37,-118-80-181,-17-8 4,0 0 0,0 0-1,0 0 1,0 0 0,0 0-1,1 0 1,-1 0 0,0 0-1,0 0 1,0 0 0,0 0-1,0 0 1,0 0 0,0 0-1,1 0 1,-1-1 0,0 1-1,0 0 1,0 0 0,0 0 0,0 0-1,0 0 1,0 0 0,0 0-1,0 0 1,0 0 0,0 0-1,1-1 1,-1 1 0,0 0-1,0 0 1,0 0 0,0 0-1,0 0 1,0 0 0,0 0-1,0-1 1,0 1 0,0 0-1,0 0 1,0 0 0,0 0-1,0 0 1,0 0 0,0 0-1,0-1 1,0 1 0,0 0-1,-1 0 1,1 0 0,0 0-1,0 0 1,0 0 0,0 0-1,0 0 1,0-1 0,0 1-1,0 0 1,0 0 0,0 0-1,0 0 1,-1 0 1,-5-11-107,-12-11-96,-38-40-339,-5 0 85,-4 1 71,-3 1 58,-46-34-109,-57-42-125,76 61 224,17 15 111,5 3 52,2-1 37,24 18-39,-35-40 177,78 73 18,9 6 68,7 1 91,23 7 206,19 12 19,4 6-83,1 4-67,1 2-49,-25-12-99,27 13 44,273 141 583,172 66 285,-424-206-854,-9-11-66,-69-21-98,10 1 21,-13-7-44,-8-7-60,-38-47-317,-10 4 42,-70-48-312,92 78 497,-83-64-354,-3 2 100,54 40 246,1-1 37,1 1 40,1-1 43,49 37 54,11 5 47,14 4 65,16 9 71,28 14 132,0 4-50,11 9 0,33 21 70,37 20 110,92 39 211,-111-55-358,0 1-44,-1 0-55,0 2-64,-79-41-102,-28-19-31,-12-8-26,-5-6-47,-7-9-105,-1 1 0,0 0 0,-10-8 185,-60-56-508,-11 5 53,-2 4 59,17 14 108,56 41 210,-184-150-606,159 125 297,-27-33 387,65 66-34,-24-30-64,33 38 93,-1 1 1,1-1-1,0 1 1,1-1 0,-1 0-1,1 0 1,0 0-1,0 0 1,0 0 0,0-3 4,3 1 15,3 5 20,4 0 35,37 3 251,0 5-49,46 19 163,-15 5 244,30 20-679,-61-29 181,38 19 108,0 0-39,87 45 159,30 15-46,101 43 71,-281-134-468,-21-10 33,0 0-1,0 0 1,0 0 0,0 0 0,0 0 0,-1 0 0,1 0 0,0 0-1,0 0 1,0 0 0,0 1 0,0-1 0,0 0 0,0 0-1,0 0 1,0 0 0,0 0 0,0 0 0,0 0 0,0 0 0,0 0-1,0 0 1,0 0 0,0 0 0,0 0 0,0 0 0,0 0-1,0 0 1,0 0 0,0 1 0,0-1 0,0 0 0,0 0-1,0 0 1,0 0 0,0 0 0,0 0 0,0 0 0,0 0 0,0 0-1,0 0 1,0 0 1,-21-6-143,-45-27-224,12 0-561,-47-38 928,-7-15-602,56 42 357,3 2 55,-51-48-120,10 0 62,49 40 132,38 46 109,1 0 0,0 0 1,0 0-1,0-1 0,0 1 0,1 0 0,-1-1 1,1 1-1,0-1 0,0-3 7,3 0-2,13 5 23,7 3 30,0 0 1,0 1 0,0 1-1,11 3-51,5 3 145,-1 2-1,13 5-144,58 27 680,36 21-680,-43-17 273,79 31 183,188 84 532,-249-104-697,-3 3-49,-104-54-210,23 14 37,-6-2-50,-28-17-18,2 2-30,-5-2-26,-7-1-46,-3-2-7,0 0 0,0-1 0,0 0-1,0-1 1,-10-5 108,-64-37-474,2-11 57,8-1 47,61 47 297,-3-3-14,-69-57-239,79 63 294,0 0-1,1 0 1,0 0-1,0-1 1,1 0-1,1 0 1,-1-1-1,-3-8 33,9 17-3,-1 0-1,1 0 1,-1 0-1,1 0 1,-1-1-1,1 1 1,0 0-1,-1 0 1,1 0-1,0-1 1,0 1-1,0 0 1,0 0-1,0 0 1,0-1-1,0 1 1,1 0-1,-1 0 1,0 0 3,2 0-1,-1 0 1,1 0-1,-1 0 0,1 0 1,-1 0-1,1 1 1,0-1-1,-1 1 0,1-1 1,0 1-1,-1 0 1,1 0-1,0 0 0,-1 0 1,1 0-1,0 0 1,0 0-1,0 0 1,26 2 18,1 0 0,-1 2 0,0 1 0,0 1 0,20 7-18,45 19 178,3 6-178,-59-22 52,48 17 46,0 2 42,87 33 229,135 55 383,-206-82-535,0-1-43,-95-37-125,-1-1-52,-2 0-47,-1-1-41,0 1-197,-4-2-106,-16-2-935,7 0 818,3 0 28,-1 0-61,3 0 131,0-1-52,0 1 31,1 0-49,0 0-55,-1 0-61,1 0-64,0-1-59,-1 1-53,1-1-47,-1 0-216,-1-1-46,0 0-261,-4-2-721,11 6 2065</inkml:trace>
  <inkml:trace contextRef="#ctx0" brushRef="#br2" timeOffset="200751.37">22273 3040 6419,'0'0'2217,"0"0"-827,0 0-332,0 0-573,0 0-35,0 0-37,0 0-36,0 0 286,0 0 2,0 0-234,0 0-35,0 0 615,0 0-98,0 0-89,0 0-461,0 0-46,0 0 90,0 0 53,0 0 229,100 51 34,102 51-402,20 9-61,-37-21 1,-18-20 20,-130-56-177,-1-1 0,2-2 0,10 1-104,-29-11 39,-9-9-57,-9 6 8,0 0 0,-1 0 0,1 0-1,-1 0 1,1 0 0,-1 0-1,0 0 1,0 0 0,0-1-1,0 1 1,0 0 0,0-1 10,-10-30-78,3 19 57,0 1-1,-1 0 0,-1 1 0,-1-1 22,-19-24-47,-2 2-53,-19-16-125,-3 1-64,-58-46-350,35 35 269,29 23 201,1 0 71,37 30 78,7 5 76,5 3 56,3 2 35,18 10 227,-8-3-218,30 18 148,1 3-39,47 34 163,1 5-110,-1 3-79,142 102 224,62 24-93,163 73 268,-367-227-456,-65-37-125,-29-7-58,1 0 1,-1 0 0,1 0-1,0 0 1,-1 0-1,1 0 1,-1 0-1,1 0 1,0 0-1,-1-1 1,1 1-1,-1 0 1,1 0-1,-1-1 1,1 1-1,-1 0 1,1-1-1,-1 1 1,1-1-1,-1 1 1,0 0-1,1-1 1,-1 1-1,1-1 1,-1 1-1,0-1 1,0 1-1,1-1 1,-1 0-1,0 1 1,0-5-16,1 0-1,-2 0 1,1 0-1,0 0 1,-1 1-1,0-1 1,0 0-1,-1 0 0,1 1 1,-1-1-1,0 1 1,0-1-1,0 1 1,-1 0-1,-1-2 17,-11-18-43,-2 0 0,0 0 0,-2 2 0,-15-14 43,-96-87-200,101 97 143,-73-65-168,-4 2 42,-220-172-276,226 182 296,0 0-32,3-1-47,1 1-57,54 42 126,15 11 39,17 9-5,10 17 137,0-1 1,0 1-1,0 0 0,0-1 1,0 1-1,0 0 1,0 0-1,0-1 1,0 1-1,0 0 1,0-1-1,1 1 0,-1 0 1,0 0-1,0 0 1,0-1-1,0 1 1,1 0-1,-1 0 0,0 0 1,0-1-1,1 1 1,-1 0-1,0 0 1,0 0-1,1 0 1,-1 0-1,0-1 0,0 1 1,1 0-1,-1 0 1,0 0-1,1 0 1,-1 0-1,0 0 1,1 0 1,17 1 8,7 6 48,74 31 238,-2 8-44,19 15 7,60 40 70,-70-39-148,91 52 95,194 111 219,7-6-75,6-17-103,-200-111-204,2-8-36,-115-52-32,-66-28-47,-25-3 2,1 0 1,-1 0-1,0 0 0,1 0 0,-1 0 1,1 0-1,-1 0 0,0-1 0,1 1 0,-1 0 1,1 0-1,-1 0 0,0-1 0,1 1 1,-1 0-1,0 0 0,1-1 0,-1 1 1,0 0-1,0-1 0,1 1 0,-1 0 0,0-1 1,0 1-1,1-1 0,-1 1 0,0 0 1,0-1-1,0 1 2,0-3-12,-1 0 0,1 1 0,-1-1 1,0 0-1,0 1 0,0-1 0,0 1 0,0-1 1,0 1-1,-1-1 0,1 1 0,-1 0 1,0 0-1,0 0 0,0-1 12,-36-39-264,-27-22 264,-103-93-333,-7 2 91,13 17 77,-220-173-157,220 186 194,-224-144-66,251 184 81,132 81 125,14 6 10,29 15 51,163 103 317,103 84 346,-186-122-451,167 108 193,6 0-109,-71-48-152,1-1-41,221 137 83,-47-29-82,-127-88-145,-272-162-205,-2-5 42,-29-29-186,12 17 143,-149-113-619,-160-104-42,-236-143-383,317 223 671,-5 3-71,2 11-91,172 98 429,7 8 70,27 16 130,0 4 63,30 12 28,14 13 5,16 35 54,11-4 48,9-2 43,5 1 39,-4-5-2,42 43 252,1-1-38,2 1-36,0 0-34,83 77 253,3-1-102,-13-10-111,-2-1-52,286 293 513,-414-412-800,19 19 65,-1 2 1,-2 1 0,-2 3 0,-3 0 0,3 9-109,-19-16 42,-5 9-25,-13-50-18,1 1 1,-1-1 0,0 1 0,1-1-1,-1 1 1,0-1 0,0 1-1,0-1 1,0 1 0,0-1-1,0 1 1,-1-1 0,1 1 0,0-1-1,-1 1 1,1-1 0,-1 1-1,0-1 1,1 1 0,-1-1 0,0 0-1,0 0 1,0 1 0,0-1-1,0 0 1,0 0 0,0 0-1,0 0 1,0 0 0,-1 0 0,1 0-1,0 0 1,-1-1 0,1 1-1,0 0 1,-1-1 0,-13 3-16,0-1 0,0-1 0,0 0 0,0-1 0,0-1 0,-14-2 16,-20-3-81,0-2 0,0-2-1,1-2 1,1-3 0,-22-10 81,-69-34-439,-17-16 439,21 10-217,46 23 24,-1 0 55,-177-85-114,152 72 130,-1 0-64,39 19 8,0 0-56,13 6-13,-1 0-54,1 0-61,0 1-66,75 34 324,0 1 33,10 5 14,10 5 115,27 17 162,-27-15-159,92 55 401,48 28 124,2 1-52,1 0-50,2 0-46,-1-1-45,0-2-42,-1-2-40,-1-4-37,-149-79-236,36 19 76,0-3 0,2-2-1,2-3-113,-61-23 13,1-1-1,-1 0 1,1 0-1,-1 0 1,1 0-1,0-1 0,-1 0 1,1 0-1,0 0-12,0-4 15,-11-9-40,-6-8-39,-1 0-1,-1 1 1,-13-14 64,-6-2-85,-2 1 0,-36-29 85,-88-56-134,58 50 6,-22-9-146,-79-37 274,89 61-132,-1 6-59,177 77 344,4 6-50,17 12-30,45 28-24,-3 0-8,19 8 61,3-6 1,74 22-103,-188-86 30,0-1-1,30 5-29,-45-13 3,0 0-1,0-1 1,8-1-3,-26-1-2,1 0 1,0 0 0,-1 0-1,1 1 1,0-2-1,-1 1 1,1 0 0,0 0-1,-1 0 1,1-1-1,-1 1 1,1-1 0,-1 1-1,1-1 1,-1 0-1,1 0 1,-1 1 0,1-1-1,-1 0 1,0 0-1,1 0 1,-1-1 0,0 1-1,0 0 1,0 0-1,0-1 1,0 1 0,0 0-1,0-1 1,-1 1-1,1-1 1,0 1-1,-1-1 1,1 0 0,-1 0 1,0-4-8,0 0 0,0 0 0,-1 0 0,0 0 0,0-1 0,0 2 0,-1-1 1,0 0-1,-1-3 8,-6-11-18,0-1 1,-2 1 0,0 1-1,-1 0 1,-1 1-1,-7-8 18,-38-41-99,-5-1 99,57 61-7,-501-493-521,95 98 84,215 196 182,14-6-41,170 197 283,-89-116-147,87 109 123,1 0-1,1-1 0,0 0 1,-6-19 44,18 37-6,-1 1 0,0 0 1,1 0-1,-1 0 1,1-1-1,0 1 1,0 0 0,1-1-1,-1 1 1,1-4 5,0 7-1,1 0 1,-1 1 0,0-1-1,0 0 1,1 0 0,-1 0-1,0 0 1,1 1 0,-1-1-1,1 0 1,-1 0 0,1 1-1,0-1 1,-1 0-1,1 1 1,0-1 0,-1 0-1,1 1 1,0-1 0,0 1-1,-1-1 1,3 0 1,-1 1 1,1-1-1,-1 0 0,1 1 0,-1-1 0,1 1 0,-1 0 0,1-1 0,0 1 0,-1 1 0,2-1-1,14 2 20,1 1 0,-1 0-1,0 1 1,0 2 0,0-1 0,-1 2-1,3 2-19,26 13 90,0 3 0,16 13-90,196 135 336,-2 11-39,-1 8-48,-3 2-55,68 52-43,-251-193-136,197 150 9,-13 3-42,-249-202-156,-4-5 46,-14-9-36,-15-13 28,8 5 12,-65-58-129,-1-2 49,-1-1 44,0 0 37,-18-17 17,-1-1 36,-210-191-30,101 91 17,175 160 70,-5-4-11,2-1 0,-13-20 24,49 48 3,16 12 4,33 23 39,246 180 300,9 23 82,16 12 68,250 164 110,-182-144-278,-59-51-143,3-7-109,-310-190-74,18 12 0,1-1 0,1-2 0,9 2-2,-37-18-39,-8-13-77,-17-39-252,-9 1 95,0 11 101,-21-23-43,41 52 184,-136-165-387,-5-2 47,-233-288-522,259 307 570,6-3-36,8 6-9,5 0 55,9-2 76,10-4 96,73 136 133,2-1 0,0 0 0,1-2 8,6-3 2,3 30-2,0 1-1,0-1 1,0 0 0,0 0 0,1 1 0,-1-1 0,0 0 0,0 1-1,1-1 1,-1 0 0,1 1 0,-1-1 0,0 0 0,1 1 0,-1-1-1,1 1 1,-1-1 0,1 1 0,0-1 0,-1 1 0,1-1-1,-1 1 1,1-1 0,21 2 21,10 12 54,13 16 76,46 39 175,67 57 131,1 3-113,-6-6-102,1-1-56,310 229 245,-27-49 7,-140-118-111,-253-156-258,-34-20-51,0 0 0,0-1 0,1 0 1,-1-1-1,1 0 0,1-1 0,-1 0 0,1-1 0,5 1-18,-12-7-4,-15-14-56,-33-42-135,-3 1 51,-56-54-31,-122-106-39,188 185 163,-188-173-322,-5-2 53,-38-32 45,136 119 184,3 1 38,85 79 7,-58-56-111,73 67 53,0-1 0,2-2 104,24 32-3,1 0 0,0 0 0,0 0 0,0 0 0,0 0 0,0 0-1,0-1 1,1 1 0,-1 0 0,0 0 0,1-1 0,-1 1 0,1-1 0,-1 1 0,1 0 0,-1-1 0,1 1 0,0-1 0,0 1-1,0-1 1,0 1 0,0-1 0,0 1 0,0-2 3,14 2 11,14 11 55,82 47 305,-2 11-39,-1 8-43,1 4-49,8 6-40,64 46 52,0 1-38,510 368 474,-392-297-340,-231-161-321,-47-37-38,-20-13-36,-13-11-74,-35-37-183,-4-1 73,-13-11 23,-37-35-41,-12-14-69,7 8 48,0 0 56,-26-26 12,2 0 51,-243-275-172,371 406 321,-18-21-8,0-1 0,2-1-1,0-1 1,2 0-1,-6-16 11,21 31 11,13 11 37,45 11 175,-2 12-40,58 48 142,-98-61-285,98 69 258,-1 2-58,1 3-47,0 0-39,148 110 108,318 222 173,-189-145-200,-334-235-214,-41-31-30,-9-10-24,-7-8-33,-6-5-39,-11-17-81,-2 0 33,-25-35-71,-17-13 61,-38-41 11,34 42 29,-54-63-104,-4-1 98,-148-178-32,148 158 25,66 82 28,5-1-38,40 64 102,2-1-1,0-1 1,-1-6 44,6-3-31,7 32 30,0 0 1,1 0-1,-1 0 0,0 0 1,0 1-1,0-1 0,1 0 1,-1 0-1,0 0 1,1 1-1,-1-1 0,1 0 1,-1 0-1,1 1 0,-1-1 1,1 0-1,-1 1 1,1-1-1,0 1 0,-1-1 1,1 1-1,0-1 1,4 0 1,-1 0 0,1 0 0,-1 0 0,1 1 0,-1 0 0,1-1 1,-1 2-1,1-1 0,0 1 0,-1-1 0,1 1 0,1 1-1,23 4 32,0 1-1,0 1 1,12 7-32,1 2 64,-2 1 1,2 4-65,64 41 313,26 24-313,-63-40 98,101 70 127,86 68-29,136 94 47,-260-193-108,0-4 56,-113-73-166,-15-9-31,-9-9-40,-148-161-227,-4-3 34,-98-107-60,8-6 120,13-14 94,232 297 84,-47-75-21,46 72 20,1 1 1,-1 0-1,1 0 1,1-1 0,-1 1-1,1-1 1,0 0-1,0 1 1,0-1 0,1 0-1,0 1 1,0-6 1,1 10 0,-1 0 0,0 0 0,0 1 0,0-1 1,1 0-1,-1 0 0,0 0 0,1 0 0,-1 1 0,1-1 0,-1 0 1,1 0-1,-1 1 0,1-1 0,0 0 0,-1 1 0,1-1 0,0 1 1,0-1-1,-1 1 0,1-1 0,0 1 0,0-1 0,0 1 0,-1 0 1,1-1-1,0 1 0,0 0 0,0 0 0,0 0 0,0-1 0,0 1 1,0 0-1,-1 0 0,1 1 0,0-1 0,1 0 0,9-1 8,1 1 0,-1 1 0,1 0 0,-1 0 0,1 1 0,-1 1 0,0 0-1,0 0 1,5 3-8,20 9 53,-1 1-1,20 14-52,165 106 360,25 32-360,-99-67 115,-59-42-61,225 153 135,-108-80 16,-183-121-238,-26-20-7,-30-25-68,-67-57-41,-2-2-44,-240-226-547,199 178 474,1-3 94,74 71 138,3 1 43,42 45-12,6 9 3,1-1 0,1-1-1,0-1 1,2 0-1,1-1 1,-6-13 0,19 34 0,1 1 0,-1-1 0,0 0 0,1 0 1,-1 0-1,1 0 0,-1 0 0,1 0 0,-1 0 0,1 0 0,0 0 0,0 0 0,-1 0 1,1 0-1,0 0 0,0 0 0,0 0 0,0 0 0,0 0 0,0-1 0,1 1 1,-1 0-1,0 0 0,1 0 0,-1 0 0,0 0 0,1 0 0,-1 0 0,1 0 1,-1 1-1,1-1 0,0 0 0,0-1 0,16 0 32,11 4 65,30 11 173,-1 5-52,-1 5-45,0 5-35,31 23 32,41 33 34,-99-65-155,118 81 110,0 4-52,382 307 110,-404-304-142,-78-66-42,-1 3 0,-2 1-1,-2 4-32,-11-7 8,-19-15-32,-13-24-28,-9-4-61,-2-2 24,0 0 0,1 0 0,-1-1 0,1 0-1,-4-3 90,-16-9-260,1-2 0,-24-19 260,-57-44-447,1-4 37,-1-5 49,3-3 63,37 31 139,2-1 37,2 0 41,2 0 44,13 5-73,51 56 106,-9-20-47,16 16 47,16 10 42,18 10 80,0 2 1,-1 1-1,-1 2 0,0 2 1,1 3-119,187 134 535,-187-129-448,159 119 246,-2 5-48,371 332 458,-542-462-702,133 129 175,-132-123-194,-1 2 0,10 16-22,-26-33 1,0 0 0,-1 1 0,-1 0 0,2 4-1,-8-15-1,1 0 0,-1 0-1,1 0 1,-1 0 0,-1 1 0,1-1 0,0 0 0,-1 1 0,0-1-1,0 1 1,0-1 0,-1 0 0,0 1 0,1-1 0,-2 3 1,1-5-4,0 0 0,0-1 0,0 1 0,-1-1 1,1 0-1,0 1 0,0-1 0,-1 0 0,1 0 1,-1 0-1,1 0 0,-1 0 0,1 0 1,-1 0-1,0 0 0,1-1 0,-1 1 0,0 0 1,0-1-1,1 0 0,-1 1 0,0-1 0,0 0 1,0 0-1,1 0 0,-2 0 4,-26 1-59,-1-1 0,1-1-1,0-2 1,0-1 0,0-1 0,0-1 0,1-2-1,0-1 1,0-1 0,-5-4 59,-42-18-261,-12-11 261,-65-39-172,99 52 140,-86-48-13,-6-4 22,-3 5 1,-55-14 22,151 73 10,51 18-9,1 0-1,0-1 1,-1 1-1,1 0 0,-1 0 1,1 0-1,0 0 1,-1 0-1,1 0 0,-1-1 1,1 1-1,0 0 1,-1 0-1,1 0 0,-1 0 1,1 1-1,0-1 1,-1 0-1,1 0 0,-1 0 1,1 0-1,0 0 1,-1 0-1,1 1 0,-1-1 1,1 0-1,0 0 1,-1 0-1,1 1 1,0-1-1,-1 0 0,1 1 1,0-1-1,0 0 1,-1 1-1,1-1 0,0 0 1,0 1-1,0-1 1,-1 0-1,1 1 0,0-1 1,0 1-1,0-1 1,0 0-1,0 1 0,0-1 1,0 1-1,0-1 1,0 1-1,0-1 0,0 0 1,0 1-1,0-1 1,0 1-1,0-1 0,0 0 1,0 1-1,1-1 1,-1 0-1,0 1 0,0-1 0,18 35 61,20 9 77,1-1 0,2-2 0,22 15-138,-7-5 103,120 111 220,-20-19-92,267 267 330,-256-229-291,-156-169-242,58 72 102,-63-75-126,-1 0 0,1 0 1,-1 1-1,-1 0 0,0 0 0,0 0 1,-1 1-1,0 1-4,-3-11 0,1 1-1,-1-1 1,1 0 0,-1 1-1,0-1 1,1 1-1,-1-1 1,0 1 0,0-1-1,0 1 1,0-1 0,0 1-1,-1-1 1,1 1-1,0-1 1,-1 1 0,1-1-1,-1 0 1,1 1-1,-1-1 1,0 0 0,0 1-1,1-1 1,-1 0 0,0 0-1,0 0 1,0 0-1,0 0 1,-1 0 0,1 0-1,0 0 1,0 0-1,0 0 1,-1-1 0,1 1 0,-6 1-10,0-1 0,-1 1 0,1-2 0,0 1 0,0-1 0,0 0 1,-4-1 9,-8 1-35,-14-1-25,0-2 0,0-1 0,0-1 0,0-2 0,1-2 0,1 0 1,-30-14 59,-35-21-379,-79-50 379,148 79-32,-441-263-251,92 54 100,126 86 139,160 94 44,86 42 0,-22-6-8,20 11 18,12 12 23,29 35 165,2-2 1,35 33-199,99 91 288,-115-118-221,77 73 118,3-2-43,62 59 289,87 109-431,-269-274 15,5 3 9,-1 1 0,-1 1-1,0 1 1,-3 0 0,0 1 0,9 22-24,-13-7 11,-15-21-33,3-19 18,0 0 0,-1 0 0,1 0 0,-1-1 0,1 1 0,-1 0 0,1-1 0,-1 1 0,0 0 0,1-1 0,-1 1 0,0-1 0,1 1 0,-1-1 0,0 1 0,0-1 0,0 1 0,1-1 0,-1 0 0,-1 1 4,-20 1-100,-1 0 1,0-1-1,0-1 1,1-1-1,-1-1 1,0-1 0,-20-6 99,-7-4-161,0-2 0,1-2 0,1-3 0,-3-3 161,-72-39-267,3-3 67,30 15 105,-57-30-11,-61-32 7,-4 5 46,117 64 50,-1 4 0,-3 4 0,-51-10 3,104 35 7,0 2 1,-1 3-1,1 1 0,-29 2-7,66 1 2,-1 1-1,1 1 1,0-1 0,0 1-1,0 1 1,0 0-1,-4 1-1,10-1 2,0-1-1,1 1 0,-1 0 1,0-1-1,1 1 0,-1 0 1,1 1-1,0-1 0,-1 0 1,1 1-1,0-1 0,1 1 0,-1 0 1,0 0-1,1 0 0,-1 0 1,1 0-1,0 0 0,0 0 1,0 0-1,1 0 0,-1 3-1,-2 7 28,1 1 0,1 0 0,0 0 0,0 0 0,2 0 0,0 2-28,2 4 62,0 1 0,2-1 0,0 1-1,1-1 1,1-1 0,3 5-62,9 16 189,2 0 0,13 17-189,21 27 180,44 57 50,5-2-58,27 26-19,68 76 21,-106-129-92,-72-87-56,46 61 76,-38-28-67,-28-57-36,-1-1 1,0 0-1,1 1 1,-1-1-1,0 0 1,1 1-1,-1-1 1,0 1 0,0-1-1,0 0 1,1 1-1,-1-1 1,0 1-1,0-1 1,0 1 0,0-1-1,0 1 1,0-1-1,0 0 1,0 1-1,0-1 1,0 1 0,0-1-1,0 1 1,0-1-1,0 1 1,0-1-1,-1 0 1,1 1 0,0-1-1,0 1 1,0-1-1,-1 0 1,1 1-1,0-1 1,-1 1 0,1-1-1,0 0 1,-1 1-1,1-1 1,0 0-1,-1 0 1,1 1 0,0-1-1,-1 0 1,1 0-1,-1 0 1,1 1-1,-1-1 1,1 0 0,0 0-1,-1 0 1,1 0-1,-1 0 1,1 0-1,-1 0 1,-5 0-13,0 1 0,0-1-1,0-1 1,0 1 0,0-1-1,0 0 1,0-1 0,0 1-1,0-1 1,1 0 0,-3-2 13,-27-13-74,1-2 0,1-1 0,-11-9 74,-291-210-372,120 84 182,-7 3 91,-8 6 57,-7 5-39,-32-6-253,-193-72 334,458 217-1,-53-23-17,-1 2 0,-2 2-1,-53-10 19,111 30 0,1 0 0,-1 0 0,0 1 0,0-1 0,1 1 0,-1 0 0,0-1 0,0 1 0,0 0 0,1 0 0,-1 0 0,0 1 0,0-1 0,0 0 0,1 0 0,-1 1 0,0 0-1,0-1 1,1 1 0,-1 0 0,0-1 0,1 1 0,-1 0 0,1 0 0,-1 1 0,1-1 0,-1 1 0,-1 20 14,9 10 35,1-10 23,0-1 0,2 0-1,0 0 1,2 0 0,10 14-72,74 103 300,51 49 46,9-3-103,30 39-59,-14 4-85,-169-225-98,10 14-1,-1-1-1,-1 2 1,-1-1 0,0 1 0,-1 1 0,4 12 0,-12-29-2,0-1 0,1 1 0,-1-1 0,0 1-1,0 0 1,0-1 0,1 1 0,-1-1 0,0 1 0,0-1 0,0 1-1,0 0 1,0-1 0,0 1 0,0-1 0,0 1 0,0 0 0,-1-1-1,1 1 1,0-1 0,0 1 0,0-1 0,-1 1 0,1-1 0,0 1-1,-1-1 1,1 1 0,0-1 0,-1 1 0,1-1 0,-1 1 0,1-1-1,-1 0 1,1 1 0,-1-1 0,1 0 0,-1 1 0,1-1 0,-1 0-1,1 0 1,-1 1 0,1-1 0,-1 0 0,0 0 0,1 0 0,-1 0-1,1 0 1,-1 0 0,1 0 0,-2 0 2,-37-8-141,11-2 20,-1-1-1,2-2 1,0-1 0,0-1 0,-13-10 121,-44-36-255,1-4 38,18 14 76,-110-86-136,-301-225-596,411 318 800,45 31 67,0 2 0,0 0 0,-9-2 6,29 13 0,0 0 1,0-1-1,0 1 0,-1 0 0,1 0 1,0-1-1,0 1 0,0 0 0,-1 0 1,1 0-1,0 0 0,0-1 0,0 1 1,-1 0-1,1 0 0,0 0 0,-1 0 1,1 0-1,0 0 0,0 0 0,-1 0 0,1-1 1,0 1-1,-1 0 0,1 0 0,0 0 1,0 0-1,-1 1 0,1-1 0,0 0 1,0 0-1,-1 0 0,1 0 0,0 0 1,-1 0-1,1 0 0,0 0 0,0 1 0,-1-1 1,1 0-1,0 0 0,0 0 0,0 0 1,-1 1-1,1-1 0,0 0 0,0 0 1,0 1-1,0-1 0,-1 0 0,1 0 1,0 1-1,0-1 0,0 0 0,0 0 0,0 1 1,0-1-1,0 0 0,0 1 0,0-1 1,0 0-1,0 0 0,0 1 0,0-1 1,0 0-1,0 1 0,0-1 0,0 0 0,3 28 51,11 2 66,12 8 86,34 34 171,-53-63-337,163 185 416,7-5-51,6-2-46,1-1-42,28 26 2,-4 3-40,182 229 189,-373-423-447,8 10 28,-1 1-1,12 22-45,-9 8 6,-24-52-16,0-1 0,-2 1 0,1 0 0,-1 0-1,0 9 11,-4 6-82,-7-5-56,8-18 103,0 1-1,0 0 0,0-1 1,-1 0-1,1 0 0,-1 0 1,0 0-1,0 0 1,1 0-1,-1-1 0,-2 1 36,-7 3-151,-1-2 0,1 1 0,-1-2 0,0 0-1,0 0 1,-2-1 151,-7 1-173,2 1 38,4 3 5,5 5 48,0 23 25,10-19 70,1 0 0,0 0 0,1 0 1,2 2-14,-2-5-3,1 6 11,1-1-1,1 1 1,1-1-1,0 0 1,1 0-1,7 14-7,13 18 28,18 26-28,-17-31 2,58 96 24,3 1 55,6 8 90,-4 0 111,-84-136-266,-6-7-54,-27-16-103,-51-34-1,-5-3 70,-142-79 11,128 78 0,-102-38-40,81 41-6,-65-13 107,116 45-31,39 12 54,27 2 102,1 1-42,3 16 144,9 18 0,5-1-76,8 6-46,17 21-47,12 21-23,9 28-37,-64-110-85,-17-7-64,7 1 61,-26-17-137,0-3 48,-10-7 14,-24-20-17,-54-37-117,94 69 236,-218-139-297,194 130 242,1 3-42,52 25 158,0 0-1,1 0 1,-1 1 0,1-1 0,-1 0 0,0 1 0,0-1 0,0 1-1,1 0 1,-1-1 0,0 1 0,0 0 0,0 0 0,1 0 0,-2 0 2,1 12 43,8 3 66,7 8 97,2 0-35,17 21 82,11 8-67,26 24-31,-6-5 5,76 88 109,31 37-23,-55-66-33,-104-120-288,-12-15 12,-14-21-92,-43-42-159,-7 1 89,3 6 75,-89-75-139,76 70 109,25 20 126,-93-85-42,87 71 27,47 50 53,7 9 14,0-1-1,1 0 0,-1 1 0,0-1 0,1 0 0,-1 0 1,1 0-1,0 0 0,0 0 0,0 0 0,0 0 0,0-1 0,0 1 1,0 0-1,1-1 0,-1-1 3,3 3 18,4 3 31,45 21 267,25 28 9,-63-42-281,101 76 216,3 2-57,222 163 286,-195-149-216,-38-35-93,-40-36-110,-65-30-69,0 1-1,0-1 0,0 1 0,0-1 0,0 1 0,0-1 0,0 0 1,1 1-1,-1-1 0,0 0 0,0 0 0,0 0 0,1 0 0,-1 0 1,0 0-1,0 0 0,0-1 0,0 1 0,1 0 0,-1-1 0,0 1 0,0 0 1,0-1-1,0 1 0,0-1 0,1 0 0,-1-2-6,-1 1-1,1-1 1,0 0-1,-1 0 1,1 1-1,-1-1 1,0 0-1,0 0 1,0 0-1,0 1 1,0-2 6,0-2-18,-8-76-214,2 56 150,-1 0 0,-1 1 0,-9-17 82,-40-75-226,13 40 31,32 55 128,-43-71-309,-2 1 39,-64-90-238,-4 3 106,-1 5 76,40 56 145,44 54 101,41 64 147,1 0 0,-1-1 1,1 1-1,-1 0 0,1-1 0,0 1 0,-1-1 0,1 1 0,0 0 1,-1-1-1,1 1 0,0-1 0,0 1 0,0-1 0,-1 1 1,1-1-1,0 1 0,0-1 0,0 0 0,0 1 0,0-1 0,0 1 1,0-1-1,0 1 0,0-1 0,0 1 0,0-1 0,0 1 0,0-1 1,1 1-1,-1-1 0,0 1 0,0-1 0,1 1 0,-1-1 0,0 1 1,1-1-1,-1 1 0,0-1 0,1 1 0,-1 0 0,0-1 0,1 1 1,-1 0-1,1-1 0,-1 1 0,1 0 0,-1-1 0,1 1 0,-1 0 1,1 0-1,-1 0 0,1 0 0,-1 0 0,1-1 0,-1 1 0,1 0 1,0 0-1,-1 0 0,1 0 0,-1 1 0,43 9 103,38 26 122,18 22 428,8 10-653,-107-68 0,147 98 395,1 3-84,0 1-68,0 1-53,21 14-19,228 153 162,-152-113-76,-236-151-253,47 29 50,58 27-54,-108-59-11,12 4 23,-10-10-45,-5-9-74,-9-35-129,-9-2 54,-38-54-80,-190-283-743,66 135 400,63 97 275,-3 2 51,0 4 60,1 2 72,69 90 48,13 16-10,1-2 1,1-1-1,3-2 0,-4-12 109,31 55-3,1 0-1,-1 0 0,1-1 1,0 1-1,0 0 1,0-1-1,1 1 0,-1-1 1,0 1-1,1-1 0,0 1 1,-1-1-1,1 0 0,0 1 1,0-1-1,1 1 0,-1-1 1,0 1-1,1-1 0,0 0 4,0 2 1,-1 0-1,1 1 1,0-1-1,0 0 1,-1 1-1,1-1 1,0 1-1,0-1 0,0 1 1,0 0-1,0-1 1,0 1-1,0 0 1,0 0-1,0-1 1,0 1-1,-1 0 0,1 0 1,0 0-1,0 0 1,1 0-1,38 10 77,30 20 132,41 33 223,4 13 45,-38-21-187,62 47 142,-1 4-67,1 1-56,0 2-46,69 52 66,106 77 98,5-12 25,-102-87-78,-184-119-311,-15-7-18,1-1 0,0-1 0,1-1 1,0 0-1,1-2 0,0 0 0,8 1-45,-20-12 9,-14-16-74,-26-47-179,-12-1 60,-7-1 51,-6-2 43,-181-208-273,-12 0 107,55 62 114,4-2 36,17 8-49,-4-26 155,146 194-55,2-1 0,1-1 0,3-2 0,2-1 0,-6-17 55,28 61-2,0 0 0,0 0 0,1 0 0,-1 0 0,0-1 0,1 1 0,0 0 0,0 0 0,0 0 0,0-2 2,1 4 0,-1 0 0,0 0 0,0 0 0,1 0 0,-1 0 0,0 1-1,1-1 1,-1 0 0,1 0 0,-1 1 0,1-1 0,-1 0 0,1 1 0,0-1 0,-1 1 0,1-1 0,0 0 0,-1 1 0,1 0 0,0-1 0,0 1 0,0-1-1,-1 1 1,1 0 0,5-1 7,0 1-1,-1-1 0,1 1 0,0 1 0,0-1 1,-1 1-1,1 0 0,-1 0 0,1 1 0,3 1-6,61 22 122,37 29 108,-20 0 173,4 10-403,93 71 320,0 5-95,-19-12-77,217 178 118,-226-180-135,-1-3 41,-102-82-132,-6-5 44,-1 2 1,-3 2 0,23 26-85,-76-75-151,-9-2 18,-2-2 29,4 2 4,-71-57-163,0-4 45,1-2 38,1-2 36,-82-85-51,5-7 95,38 28 70,-66-87 18,-73-125 12,247 327 1,-19-23-1,3-1 1,2-2-1,2-1 0,-2-12 0,29 60-1,1 0 1,-1-1-1,1 1 0,-1 0 0,1-1 0,1 1 0,-1-1 0,1 1 0,-1-5 1,1 8 1,1 0-1,-1 1 0,0-1 1,0 1-1,0-1 0,1 1 0,-1-1 1,0 0-1,1 1 0,-1-1 1,0 1-1,1-1 0,-1 1 0,1 0 1,-1-1-1,1 1 0,-1-1 1,1 1-1,-1 0 0,1-1 1,-1 1-1,1 0 0,-1 0 0,1-1 1,0 1-1,-1 0 0,1 0 0,31 4 32,18 18 41,0 1-1,-2 3 1,-1 2 0,-1 2-1,12 12-72,104 74 300,1 3-87,327 249 249,-330-246-251,-2-3 87,-120-91-200,-18-15-20,-1 1-1,0 2 0,-2-1 1,1 2-1,11 15-77,-21-18 35,-11-12-69,-2-4-30,-4-3-44,-52-40-250,0-6 86,0-5 69,0-3 52,-167-192-257,225 248 402,-150-182-173,76 83 101,4-3 0,6-3 0,-20-46 78,73 126-6,1 0 0,1-1 0,2-1 0,-7-29 6,17 59 0,-1-1 1,1 0-1,0 1 1,0-1-1,-1 1 1,1-1-1,0 0 1,0 1 0,0-1-1,0 1 1,-1-1-1,1 0 1,0 1-1,0-1 1,0 0-1,1 1 1,-1-1-1,0 0 1,0 1-1,0-1 1,0 0-1,1 1 1,-1-1-1,0 1 1,0-1-1,1 1 1,-1-1-1,0 1 1,1-1-1,-1 1 1,1-1 0,-1 1-1,1-1 1,-1 1-1,1-1 1,-1 1-1,1 0 1,-1-1-1,1 1 1,0 0-1,-1 0 1,1-1-1,-1 1 1,1 0-1,0 0 1,0 0-1,6-1 17,1 0 0,0 1-1,0 0 1,-1 0 0,1 1 0,0-1 0,-1 2 0,1-1 0,0 1 0,4 2-17,14 5 77,-1 2 0,0 0 0,0 2-77,66 37 274,0 5-70,44 35 1,-1 4-82,177 116 95,-239-169-153,-50-33-58,-22-8-8,0 0 0,0 0 0,1 0 0,-1 0 0,0 0 0,0 0 0,0 1 0,1-1 0,-1 0 0,0 0 0,0 0 0,1 0 0,-1 0 0,0 0 0,0 0 0,0 0 0,1 0 0,-1-1 0,0 1 0,0 0 0,1 0 0,-1 0 0,0 0 0,0 0 0,0 0 0,1 0 0,-1 0 0,0-1 0,0 1 0,0 0 0,0 0 0,1 0 0,-1 0 0,0-1 0,0 1 0,0 0 0,0 0 0,0 0 0,0-1 0,1 1 0,-1 0 0,0 0 0,0 0 0,0-1 0,0 1 1,-6-13-92,-22-25-101,-55-55-240,-12-3 433,-102-92-397,-1 1 15,142 132 310,-211-216-217,141 130 115,15-5-70,100 131 203,0-2-1,2 1 0,-5-12 42,9 3-26,5 24 26,0 1-1,0-1 1,0 0 0,1 1-1,-1-1 1,0 1-1,0-1 1,1 1 0,-1-1-1,0 1 1,1-1 0,-1 1-1,1-1 1,-1 1 0,1-1-1,-1 1 1,1 0-1,-1-1 1,1 1 0,-1 0-1,1-1 1,-1 1 0,1 0-1,0 0 1,4-1 4,0 0-1,0 1 1,0 0-1,1 0 1,-1 0 0,0 0-1,0 1 1,1 0-4,-3 0 3,27 4 55,-1 1 0,0 1-1,-1 2 1,0 1-1,0 1 1,8 6-58,53 30 326,20 17-326,-22-12 115,168 103 132,100 55 79,-111-87-34,-194-102-201,-50-21-91,15 2 1,-14-8-56,-8-7-68,-10-16-62,-2 1 38,-24-29-51,-16-11 87,-36-31 61,38 39 4,21 21-22,-18-17 15,21 21 21,0-1 0,3-1-1,-18-29 33,28 19-1,19 45 3,0 1 0,1 0-1,0 0 1,-1 0 0,1-1-1,0 1 1,0 0-1,0-1 1,-1 1 0,1 0-1,1 0 1,-1-1 0,0 1-1,0 0 1,0-1 0,1 1-1,-1 0 1,0 0-1,1-1 1,0 1 0,-1 0-1,1 0 1,-1 0 0,1 0-1,0 0 1,0 0 0,0 0-1,0 0 1,0 0 0,0 0-1,0 0 1,0 1-1,0-1 1,0 0 0,0 1-1,0-1 1,0 1 0,2-1-2,21-2 50,0 1 0,0 2 0,0 0 0,0 2 0,3 0-50,2 2 56,1 1-1,-1 1 0,0 2 0,0 1 0,-1 1 0,2 2-55,62 29 210,10 12-210,-28-15 54,14 10-21,24 10 30,-110-57-92,-6-7-88,-17-25-41,-3 1 50,-8-5 29,-20-15 22,-6-7 8,-63-69-33,61 62 3,0 0-35,48 52 88,8 8 19,0 0-1,0 1 1,1-2 0,-1 1-1,1 0 1,0 0-1,0-1 1,1 0 0,-1 0-1,1 1 1,0-1-1,0-3 8,2 8 1,0 0-1,0 0 0,-1-1 0,1 1 0,0 0 1,0 0-1,0 0 0,0-1 0,0 1 0,0 0 1,0 0-1,0-1 0,0 1 0,0 0 0,0 0 1,0-1-1,0 1 0,0 0 0,0 0 0,0-1 1,0 1-1,1 0 0,-1 0 0,0 0 0,0-1 1,0 1-1,0 0 0,0 0 0,0 0 0,1-1 1,-1 1-1,0 0 0,0 0 0,0 0 0,1 0 1,-1 0-1,0-1 0,0 1 0,0 0 0,1 0 1,-1 0-1,0 0 0,0 0 0,0 0 0,1 0 1,-1 0-1,0 0 0,0 0 0,1 0 0,-1 0 1,0 0-1,0 0 0,1 0 0,15-2 12,0 1 1,0 0-1,1 2 0,-1-1 0,14 4-12,-5 1 1,0 0-1,-1 2 1,13 5-1,20 12-27,-1 2-1,40 26 28,-55-28-172,0 1 97,5 4 72,59 42 86,-68-45-100,-8-6-38,-1 0-48,0 0-60,0 1-72,-4-4-35,1 1-70,-1-1-76,0 0-85,0 0-91,0 0-100,-1-1-105,1 0-113,-20-13 195,-2-2-117,-1 0 364,-1-1-37,0 0-40,0 0-43,0 0-443,0 0-93,0 0-315,0 0-820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1:08.951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6104 9553 344 0,'0'0'594'0,"0"0"-594"0,0-292 0 15,-26 93 24-15,-22-55 60 16,-13-51 12-16,-17-30 30 16,-27-15-42-16,-24-4-16 15,-41 9-38-15,-39 33-24 16,-14 30-6-16,-8 39-4 15,11 59-14-15,15 55 16 16,-8 54-10-16,17 50 8 16,4 25 4-16,14 0 24 15,5 0-14-15,-14-27 62 16,-14-36 12-16,-35-50-76 16,-29-59 36-16,-34-58 4 15,-15-67-16-15,5-52-6 0,4-60-14 16,36-62-10-16,37-50 6 15,33-51-8-15,30-10-2 16,16-12-12-16,13 8-12 16,11 1-88-16,108 424-234 15,2 24-26-15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1:08.952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6920 976 0,'334'-384'178'0,"13"16"62"16,87-70-12-16,124-55-66 15,164-51-28-15,194-82-24 16,169-64-91-16,138-32-19 16,127-3 0-16,40 81-99 15,-13 91-137-15,-36 115-76 16,-138 143 38-16,-959 295-110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1:08.953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6920 976 0,'334'-384'178'0,"13"16"62"16,87-70-12-16,124-55-66 15,164-51-28-15,194-82-24 16,169-64-91-16,138-32-19 16,127-3 0-16,40 81-99 15,-13 91-137-15,-36 115-76 16,-138 143 38-16,-959 295-110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1:08.95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6920 976 0,'334'-384'178'0,"13"16"62"16,87-70-12-16,124-55-66 15,164-51-28-15,194-82-24 16,169-64-91-16,138-32-19 16,127-3 0-16,40 81-99 15,-13 91-137-15,-36 115-76 16,-138 143 38-16,-959 295-110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1:08.95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6920 976 0,'334'-384'178'0,"13"16"62"16,87-70-12-16,124-55-66 15,164-51-28-15,194-82-24 16,169-64-91-16,138-32-19 16,127-3 0-16,40 81-99 15,-13 91-137-15,-36 115-76 16,-138 143 38-16,-959 295-110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10-22T00:11:08.9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1:15:2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3458,'0'0'0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1:15:2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2257,'0'0'1105,"0"0"-1105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1:15:2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3458,'0'0'0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1:15:2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2257,'0'0'1105,"0"0"-1105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7-21T08:58:29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814 21 1601,'0'0'986,"0"0"694,0 0-1134,0 0-70,0 0-61,0 0 26,0 0 166,0 0 260,0 0 97,0 0 1175,0 0-1657,0 0-35,0 0 374,0 0-57,0 0-60,-3-1-75,-14-2-79,-10-3-231,-1 2 1,0 0 0,0 3-1,-7 0-319,-24 6 346,2 11-105,31-5-127,0 1 1,1 2-1,-23 15-114,18-8 93,1 2 0,1 1 0,1 1 1,-20 24-94,16-13 107,3 2 1,0 0-1,-12 27-107,16-21 256,-15 39-256,28-55 59,2 1 1,0 0 0,2 0-1,1 1 1,2 0 0,0 3-60,0 38 164,3 2 53,1-55-147,0 1 0,2-1 0,0 1 0,1-1 0,1 1 0,1-1 0,0-1 0,5 10-70,-4-13 52,1-1 0,1-1 0,0 1-1,0-2 1,1 1 0,1-1 0,0 0 0,0-1 0,1 0 0,1-1 0,3 3-52,65 38 213,6-12-58,4-11-47,4-8-38,59-3-15,73-11-26,-171-6-22,0-3 1,-1-1-1,0-3 1,0-3-1,50-16-7,-74 17 5,-1-1 0,0-1 0,-1-1 0,-1-2-1,0-1 1,-1-1 0,-1-1 0,0-1 0,-1-1-1,-2-1 1,6-8-5,-17 15 0,0 0 0,-1 0-1,-1-2 1,0 1 0,-1-1-1,0 0 1,-2-1 0,0 1-1,-1-1 1,0-1-1,-1 1 1,-1 0 0,-1-1-1,-1-6 1,0 1-8,-1-1-1,-2 1 0,0-1 0,-1 1 0,-2 0 0,0 0 0,-2 1 1,0 0-1,-1 0 0,-9-15 9,-7-7-71,-1 0 0,-25-30 71,9 21-115,-1 2-79,6 12-48,-1 3-89,2 4-104,0 6-120,13 12 5,13 9 228,0 1-37,1 2-45,1 0-51,-1 0-55,1 1-63,2 0 74,0 1-38,-6-1-636,-2 0-367,-5 1-920,17 0 2381</inkml:trace>
  <inkml:trace contextRef="#ctx0" brushRef="#br0" timeOffset="1">530 1271 5266,'0'0'1953,"0"0"-755,0 0-521,0 0-52,0 0-44,0 0-36,0 0 460,0 0-113,0 0-120,0 0-122,0 0-215,0 0 122,0 0 302,1 10 16,4 33-513,-2 3-37,-1 0-36,-1 2-34,-2 50 160,-1 1-116,1-20-132,0-1-62,1-55-87,0 5-13,0-10 42,3-13 92,6 3-72,16 14-20,-4-15-101,0-2 95,-2 0 72,0 2 54,-9-2-72,15 12 266,-19-12-156,1-1-33,8 3 82,3-2-99,1-2-74,61 1-26,-63-4 3,-3 1 56,17 0-6,0 0-46,68 0 3,-56-1-13,-17 0 10,-1 0 34,-4 0 15,0 0 33,0-1 38,0 1 43,-21-14-307,1-17 36,5-291 46,-10 185-40,4 130-5,-1-1 34,-1-17 75,-1 14-65,-1 0-88,2 5-16,-1 1-52,-1 0-58,0 0-69,3 5 4,0 0-44,0-1-59,0 1-76,1 0 102,-1 0-46,1 0-51,-1 0-57,1 0-108,-1 0-78,1 0-222,0 0-105,0 0-305,0 0-778</inkml:trace>
  <inkml:trace contextRef="#ctx0" brushRef="#br0" timeOffset="2">509 1891 1665,'0'0'1365,"0"0"-655,0 0 1012,0 0-1225,0 0-34,0 0 211,0 0-98,0 0 26,0 0 232,0 0 861,0 0-1005,0 0-168,0 0-52,0 0-48,0 0-46,0 0-42,0 0-37,0 0 212,0 0-79,0 0-57,5 23 251,-2-8-517,12 70 296,-10-48-202,-1 6 80,9 76 447,4 0-101,-4-32-263,-2 1-103,-6-45-177,-2 1-33,-1 0-36,-1 0-40,-1-42-13,0-2-36,0 0-4,0 0-34,0 0-41,0 0-48,0-3-341,-1 0 72,1 1 64,0-1 54,0-1-67,0 1 66,0-9-646,1 7 494,-1 0-21,0 3 214,0 0-39,0 0-44,0 0-49,0 0-53,0 0-58,0 0-100,0 0-60,0 0-52,0 0-46,0-1-214,0 1-46,0-1-259,0-1-714</inkml:trace>
  <inkml:trace contextRef="#ctx0" brushRef="#br0" timeOffset="3">1204 1937 7315,'0'0'1317,"0"0"-467,0 0 149,0 0-539,0 0-36,0 0-40,0 0-41,0 0-37,0 0-37,0 0 97,0 0 98,0 0 272,0 0-50,0 47-35,-3 151-78,3-76 66,-1-58-298,2-17-137,-1-1-93,0-22-96,0 2-36,0 2-38,0 1-42,0-28-27,0-1-45,0 0-54,0 0-64,0 0-156,0 0 47,0 0 45,0 0 41,1-1 38,-1 1 35,0 0-147,0 0 109,1-1 77,-1 1 63,1-1-157,-1 0 136,0 1 26,0-1-36,0 1-43,0 0-52,1-2-378,0-1-59,-1 0-200,2-2-525,-2 4 1075</inkml:trace>
  <inkml:trace contextRef="#ctx0" brushRef="#br0" timeOffset="4">1318 839 5619,'0'0'2611,"0"0"-1106,0 0-614,0 0-407,0 0-57,0 0-55,0 0-51,0 0 98,0 0 69,0 0 216,0 0-8,0 0-419,0 2-61,0-1-53,-1 1-43,0 4 19,-3 5 19,4-9-62,0-2 64,0-9-41,0 1-63,0 1-42,-1 1-41,-2-2-66,-11 1-51,7 6 137,-2 1 38,8 0 71,1 1 10,0 13-32,2 2 40,3-1 74,2-1 64,3-1 53,8 6 269,14 6 395,-28-29-1039,-3-12 57,0-26 37,-1 31-42,-1 11-214,1-1 59,0 0 51,0 1 41,-1-1 14,-2 0 56,2 1-22,0 0-51,0 0-75,-1 0-105,2 0 82,-1 0-35,0 0-39,1 0-42,-1 0-46,0 0-48,1 0-3,-1 0-43,0 1-46,1-1-49,-1 0-50,1 0-53,-1 0-56,1 0-57,-1 0-99,1 0-75,-1 0-68,0 0-58,1 0-275,-1 0-58,0 0-332,-1 0-916</inkml:trace>
  <inkml:trace contextRef="#ctx0" brushRef="#br0" timeOffset="5">558 910 3025,'0'0'2919,"0"0"-2365,0 0-33,0 0 110,0 0-65,0 0 48,0 0 227,0 0-173,0 0-36,0 0 117,0 0-351,0 0-48,0 0 241,0 0-179,0 0 158,0 0-18,0 0-218,0 0 34,1 0-88,1-1-79,0 1-66,1-1-59,-1 0-39,3 0-38,4-2-81,-7 2 98,-1 1 48,-1-1-30,0 1-2,0 0 3,0 0 10,0 0 1,0 0-4,0 0 30,0 0 6,0 0-11,0 0-3,0 0-6,1 1-80,-2 4 74,1 4 8,0-6-77,0 0-34,1-2-23,1 1-34,0-1-40,1-1-43,-2 0 194,0 0-1,1 0 0,-1 0 1,0 0-1,1 0 0,-1 0 1,0 0-1,1 0 1,-1-1-1,0 1 0,0 0 1,1-1-1,-1 1 0,0-1 1,0 0-1,0 1 0,0-1 1,0 0-1,0 0 0,0 0 1,0 1-1,0-1 0,0 0 1,0 0-1,0 0-2,3-20-5,-4 20 2,0 1 54,0 0 53,0 8-9,-2 16-42,0-12 4,2-2 9,1 7-37,3-11-63,11-2-59,-14-5 92,0 1-1,-1 0 1,1 0-1,-1-1 1,1 1-1,-1 0 1,0-1-1,1 1 1,-1 0-1,1-1 1,-1 1-1,0-1 1,1 1 0,-1-1-1,0 1 1,1-1-1,-1 1 1,0-1-1,0 1 1,0-1-1,1 0 1,-1 1-1,0-1 1,0 1-1,0-1 1,0 1-1,0-1 1,0 0-1,0 1 1,0-1-1,0 1 2,-1-23-27,1 20 7,-1 0-22,-1 1 35,-4 0 70,6 2-49,-1 0-1,1 0 0,-1 0 0,0 0 0,1 0 1,-1 1-1,0-1 0,1 0 0,-1 0 1,1 0-1,-1 1 0,1-1 0,-1 0 1,0 1-1,1-1 0,-1 0 0,1 1 0,-1-1 1,1 0-1,0 1 0,-1-1 0,1 1 1,-1-1-1,1 1 0,0-1 0,-1 1 0,1 0 1,0-1-1,0 1 0,-1-1 0,1 1 1,0 0-1,0-1 0,0 1-13,0-1 35,0 0-48,0 0-30,0 0-81,0 0 22,0 0-35,0 0-41,0 0-47,0 0-58,0 0-64,0 0 102,0 0-47,0 0-67,0 0-85,0 0 90,0 0-53,0 0-58,0 0-66,0 0-68,0 0-64,0 0-57,0 0-49,0 0-209,0 0-49,0 0-253,0 0-693</inkml:trace>
  <inkml:trace contextRef="#ctx0" brushRef="#br0" timeOffset="6">478 1312 3394,'0'0'1235,"0"0"-452,0 0-169,0 0-50,0 0-59,0 0-50,0 0 41,0 0 190,0 0 413,0 0-411,0 0 95,0 0-90,0 0-199,0 0 196,0 0-32,0 0-305,0 1-111,-5 23-3,-3 15-43,-1-1 0,-8 17-196,-12 16 141,8-26-92,-36 75 13,-1-3-71,55-111-71,-1 1 51,-13 20 110,12-20-149,2-3-10,0-1-36,-2 2-125,1 0-104,-1 0-121,3-3 182,-1 0-37,2-1-195,1 0-91,0-1-111,0 0 311,0 0-36,0 0-339,0 0-77,0 0-246,0 0-636</inkml:trace>
  <inkml:trace contextRef="#ctx0" brushRef="#br0" timeOffset="7">1087 1393 4690,'0'0'1188,"0"0"-434,0 0-49,0 0 287,0 0 577,0 0-838,0 0-45,0 0-53,0 0-58,0 0-60,0 0-51,4 0-38,25 0-41,39 1-42,6 0-40,-17-3 136,-5-6-102,-7-5-88,-3-5-73,17-16-4,22-28-50,-75 58-115,54-46 27,-2-3 1,28-36-35,-7-3 3,-1-17-66,-13-3-104,-59 101 78,-1 3-41,-1 0-52,-1 3-65,-3 5 247,2-3-329,-1 2 123,-1 0-33,1 1-37,-1-1-44,0 1-47,0 0-51,0 0-364,0 0-115,0 0-292,0 0-719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22:01.539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587 175 818 0,'0'0'216'15,"0"0"-138"-15,0 0 18 16,0 0 130-16,0 0-62 16,0 0-64-16,-43-8-34 15,26 8-12-15,-5 0-12 0,-1 0-10 16,2 0 8-16,1 0-8 16,-7 0-6-16,4-14-2 15,-2-4-4-15,-6-1-7 16,1-4-13-16,4 2 0 15,-4 5 0-15,3 4 0 16,1 4 0-16,0-2 0 16,8 1 0-16,5 2 0 15,-4 0 0-15,4 7 0 16,-9 0 0-16,5 0 0 16,0 0 0-16,-5 0 0 15,17 0 0-15,-10 0 0 16,13 0 0-16,2 0 0 0,0 0 0 15,-5 0 0-15,5 0 0 16,-4 0 0-16,4 0 0 16,0 0 0-16,0 0 0 15,0 0 0-15,0 0 0 16,0 0 0-16,0 0 0 16,0 0 0-16,0 0 0 15,0 0 0-15,0 0 0 16,0 14 0-16,9 5 0 15,13 8 0-15,3 3 0 16,6 3 0-16,-3 4 0 16,-4-8 0-16,7 8 0 0,-1-3 0 15,-2 2 0-15,-4 4 0 16,-1-5 0-16,-7-1 0 16,2-7 0-16,-11-5 0 15,-1-9 0-15,4-2 0 16,-10-4 0-16,3-1 0 15,-3-6-327-15,0 4-433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22:01.54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0 435 786 0,'0'0'244'0,"0"0"-158"16,0 0 18-16,0 0 48 15,0 0-30-15,0 0 12 16,0 0-26-16,10 11 14 16,-10-11-4-16,0 0-47 15,0 0-71-15,0 0 0 16,0 0 0-16,9 0 0 16,8 0 0-16,-1 0 0 15,25 0 0-15,1-31 0 16,6-3 0-16,9-9 0 15,-5 0 0-15,4-10 0 16,-3 7 0-16,-15 9 0 0,-3-2 0 16,-8 15 0-1,-10 4 0-15,5 1 0 0,-18 6 0 16,5 0 0-16,-5 6 0 16,6 3 0-16,-7-1 0 15,-3 5 0-15,5 0 0 16,-2-8 0-16,2 6 0 15,-5-3 0-15,4 5 0 16,-4 0 0-16,0 0 0 16,0 0 0-16,0 0 0 15,0 0 0-15,0 0 0 16,0 0 0-16,0 7 0 0,-9 26 0 16,-12 3 0-1,4 7 0-15,-22 10 0 0,3 9 0 16,2 9 0-1,-6 7 0-15,5-10 0 0,5-8 0 16,7-9 0-16,12-6 0 16,7-14 0-16,4-2 0 15,0-9 0-15,0-10 0 16,0 3 0-16,0-13-171 16,0 0-465-16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22:01.545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6104 9553 344 0,'0'0'594'0,"0"0"-594"0,0-292 0 15,-26 93 24-15,-22-55 60 16,-13-51 12-16,-17-30 30 16,-27-15-42-16,-24-4-16 15,-41 9-38-15,-39 33-24 16,-14 30-6-16,-8 39-4 15,11 59-14-15,15 55 16 16,-8 54-10-16,17 50 8 16,4 25 4-16,14 0 24 15,5 0-14-15,-14-27 62 16,-14-36 12-16,-35-50-76 16,-29-59 36-16,-34-58 4 15,-15-67-16-15,5-52-6 0,4-60-14 16,36-62-10-16,37-50 6 15,33-51-8-15,30-10-2 16,16-12-12-16,13 8-12 16,11 1-88-16,108 424-234 15,2 24-26-15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22:01.546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6104 9553 344 0,'0'0'594'0,"0"0"-594"0,0-292 0 15,-26 93 24-15,-22-55 60 16,-13-51 12-16,-17-30 30 16,-27-15-42-16,-24-4-16 15,-41 9-38-15,-39 33-24 16,-14 30-6-16,-8 39-4 15,11 59-14-15,15 55 16 16,-8 54-10-16,17 50 8 16,4 25 4-16,14 0 24 15,5 0-14-15,-14-27 62 16,-14-36 12-16,-35-50-76 16,-29-59 36-16,-34-58 4 15,-15-67-16-15,5-52-6 0,4-60-14 16,36-62-10-16,37-50 6 15,33-51-8-15,30-10-2 16,16-12-12-16,13 8-12 16,11 1-88-16,108 424-234 15,2 24-26-15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22:01.547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6104 9553 344 0,'0'0'594'0,"0"0"-594"0,0-292 0 15,-26 93 24-15,-22-55 60 16,-13-51 12-16,-17-30 30 16,-27-15-42-16,-24-4-16 15,-41 9-38-15,-39 33-24 16,-14 30-6-16,-8 39-4 15,11 59-14-15,15 55 16 16,-8 54-10-16,17 50 8 16,4 25 4-16,14 0 24 15,5 0-14-15,-14-27 62 16,-14-36 12-16,-35-50-76 16,-29-59 36-16,-34-58 4 15,-15-67-16-15,5-52-6 0,4-60-14 16,36-62-10-16,37-50 6 15,33-51-8-15,30-10-2 16,16-12-12-16,13 8-12 16,11 1-88-16,108 424-234 15,2 24-26-15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22:01.548"/>
    </inkml:context>
    <inkml:brush xml:id="br0">
      <inkml:brushProperty name="width" value="0.10583" units="cm"/>
      <inkml:brushProperty name="height" value="0.10583" units="cm"/>
      <inkml:brushProperty name="color" value="#FF0000"/>
      <inkml:brushProperty name="fitToCurve" value="1"/>
    </inkml:brush>
  </inkml:definitions>
  <inkml:trace contextRef="#ctx0" brushRef="#br0">6104 9553 344 0,'0'0'594'0,"0"0"-594"0,0-292 0 15,-26 93 24-15,-22-55 60 16,-13-51 12-16,-17-30 30 16,-27-15-42-16,-24-4-16 15,-41 9-38-15,-39 33-24 16,-14 30-6-16,-8 39-4 15,11 59-14-15,15 55 16 16,-8 54-10-16,17 50 8 16,4 25 4-16,14 0 24 15,5 0-14-15,-14-27 62 16,-14-36 12-16,-35-50-76 16,-29-59 36-16,-34-58 4 15,-15-67-16-15,5-52-6 0,4-60-14 16,36-62-10-16,37-50 6 15,33-51-8-15,30-10-2 16,16-12-12-16,13 8-12 16,11 1-88-16,108 424-234 15,2 24-26-15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0:05:10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32">
    <iact:property name="dataType"/>
    <iact:actionData xml:id="d0">
      <inkml:trace xmlns:inkml="http://www.w3.org/2003/InkML" xml:id="stk0" contextRef="#ctx0" brushRef="#br0">8600 16444 60 0,'0'0'303'339,"0"0"-220"-339,0 0-30 0,0 0 4 0,0 0-21 0,0 0 9 0,0 21 32 0,0-21-3 0,0 0 8 0,0 0 14 0,0 0-3 0,0 0-7 0,0 0-23 0,0 0-3 0,0 0-14 0,0 0-15 0,0 0-7 0,0 0-4 0,0 0-4 0,0 0 2 0,0 0 1 0,0 0 7 0,0 0 2 0,0 0 5 0,25 0-1 0,16 0-9 0,2 0 3 0,6 0-7 0,2-2-1 0,3-1-7 0,5-3 1 0,-2-4-2 0,4 3 0 0,2 1-3 0,6-1 1 0,-1-6-1 0,0 5 0 0,-1-3-1 0,2 5 0 0,-11 1 4 0,-4 5-8 0,-8 0 6 0,-7 0-2 0,-14 0-2 0,-9 0 0 0,-9 0-3 0,-3 0 1 0,-4 0-2 0,0 0 0 0,0 0 1 0,0 0-2 0,0 0-1 0,0 0 0 0,0 0-4 0,-21 0 3 0,-26-9 0 0,-9-8 3 0,-8-2 0 3,-10-7-2-3,4-4 1 0,-11-10 0 0,-9-13 1 0,-10-6-2 0,-8-15 2 0,-5 0-1 0,-3-5 0 0,21 8 0 0,14 15 1 0,16 20-1 0,17 13 1 0,12 6 0 0,8 9 0 0,5 2-1 0,9 0 1 0,-1 2-2 0,14 3 1 0,-2 1 0 0,3 0-2 0,0 0 3 7,0 0-1 0,0 0 3 2,0 0 1-4,0 0-3 4,0 0 4-1,0 0-2-2,0 0-1 4,4 8-1-4,15 9 1 2,4 8-2-1,-1 0 3-1,7 9-4 4,-1 8 4-4,8 7-3 3,0 6 2-3,5 6-1 3,2 11 1-2,-2-3-1-1,-2 1-1 2,-1 1 1 0,1-10 1 0,-2-1 0-2,-3-4-2 1,15-11 3 2,-4 0-1-1,-2-11-1 0,-6-6 0-2,-4-2-1 2,-3 1 1 0,-9-2 1-2,8 2 1 2,-6-7-2 1,-6 1 0-2,-5-1-1 1,4-4 2-2,-3 1-1 2,-3-3 1 0,3 3 0-2,-6-3-1 3,5-7 1-2,-8-7-1 2,1 0-3-2,-5 0-1-2,3-28-6 5,10-43 1-3,-9-42 9-1,9-33-1 2,-10-25 0 1,-3-21 1-1,0 7 1-3,0 22-1 3,0 45 1 0,0 46-1 0,0 35 0-2,0 22 0 2,0 10 0 0,0 5 2 0,0 0-2-2,0 0 0 2,0 0 0-1,0 0 0 1,0 0-1 1,-7 8 1-4,-30 37-1 4,-19 17 0-2,-18 19 2 0,-10 10 0 0,-13 5-1 2,3-4 0-1,-4-2-1-2,9-11 2 2,17-14 0 2,13-11-1-4,16-10 3 0,9-19-2 2,18-11 0 0,12-14-1 0,4 0-1-2,0 0-6 2,0 0-42 1,0 0-96-3,3 0-173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16:53.5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6060">
    <iact:property name="dataType"/>
    <iact:actionData xml:id="d0">
      <inkml:trace xmlns:inkml="http://www.w3.org/2003/InkML" xml:id="stk0" contextRef="#ctx0" brushRef="#br0">2742 13736 566 0,'0'0'184'8,"0"0"-56"-2,0 0-23 2,0 0-23 0,0 0-7 0,0 0-3 0,0 0 0-2,35 42-12 2,-35-42-23 0,12 0-21-2,-6 0-12 2,-4-16 5 0,3-7 2-1,-5 0-8 1,0 7-3-1,0 7-1 1,0 6 1 0,0 3-4-1,0 0 4 0,0 0 3 1,-5 16 5 0,-3 13-1-1,-4 0-5 0,9-4 1 1,-1-5-2 0,4-11 0 0,0-1 0-2,0-2 0 2,0-6 0 0,0 2-2 0,15-2-2-2,2 0 0 2,5 0-9 0,-2 0 1 0,-4-11-4-2,-14-6-1 2,-2 0-21 0,0 4-73-1,0 11-89 0,-13-5-635 1</inkml:trace>
    </iact:actionData>
  </iact:action>
  <iact:action type="add" startTime="6593">
    <iact:property name="dataType"/>
    <iact:actionData xml:id="d1">
      <inkml:trace xmlns:inkml="http://www.w3.org/2003/InkML" xml:id="stk1" contextRef="#ctx0" brushRef="#br0">2789 13290 378 0,'0'0'155'7,"0"0"-51"1,0 0-19 0,0 0-26-1,0 0-19 0,0 0 3 1,0 0-5-1,35 15 10 0,-20-15 15 1,-10-6-6 0,11-17-7 0,-6-6-18-2,-3-13-3 1,-2-3-12 2,2-7-1-3,4 3-1 1,3 7 7 2,-1 10 3-1,14 10 1 0,1 6-9-3,6 6 8 4,1 8 0-1,3 2 4 0,-1 0-6-2,3 0-3 5,-12 0-9-5,-6-5-4 3,-7-4-4-5,-5-6-2 5,-2-19-2-2,-8-11-4 2,0-11 2-3,0-10 3 1,0-3-1 2,-22 1 0-2,-11 17-2-1,-2 12-2 2,-15 27-2 0,-5 12 7 0,-7 0 2-2,9 22 2 3,3 16 1-1,5-9-3-1,25-2 2-1,-2-15-4 2,22-6 4 0,-5-6-3 0,5 0-2-2,0 0 1 2,0 0-23 0,0 0-10 1,0-3-95-4,0 3-195 3</inkml:trace>
    </iact:actionData>
  </iact:action>
  <iact:action type="add" startTime="7968">
    <iact:property name="dataType"/>
    <iact:actionData xml:id="d2">
      <inkml:trace xmlns:inkml="http://www.w3.org/2003/InkML" xml:id="stk2" contextRef="#ctx0" brushRef="#br0">1115 12864 512 0,'0'0'235'4,"0"0"-85"4,0 0-32 0,0 0-12 0,0 0-31-2,0 0 4 2,320 600 3 0,-233-490-23 0,-15-27-27-2,-22-27-6 2,-25-27-8 0,-17-29-18-2,-8-12-7 2,-12-76-9 0,-39-34 7-1,-14-23-1 2,0-5-4 0,18 20 9-4,10 36 3 4,22 40 2-1,15 42 0-3,0 12 2 4,17 43 16-2,41 58-4-1,14 25 1 2,10 14-2 0,3-2 3 0,-10-21-5-2,-18-33-4 3,-21-38 0-2,-26-26-7 2,-10-20-2-1,0-34-24-4,-13-53 12 5,-30-42 6-1,3-19 4-2,3-5 1 2,17 25 2 0,12 42 0 1,8 48 2-2,0 38 0-1,45 11 24 2,15 62 7 0,6 27-5-2,-7 3 0 3,-12-9-12-2,-17-27-5 1,-19-30-7-1,-11-28-3 0,0-9-8 1,0-32-23 1,-23-49 11-4,-5-22 5 3,12 0 11 0,10 18 0 0,6 33 4 0,0 33 0-2,18 19 5 2,29 19 18 0,10 62 1-2,4 22-4 1,4 9-10 2,-13-17-2-1,-7-22-3-2,-16-36 0 2,-14-17-5 0,-9-20 0 0,1 0-7-2,-7-32-19 3,0-52 8-2,0-36 17 3,0-19 0-5,-7-10 2 1,-33 8-2 3,5 23-3-1,0 34 0-1,24 39-3-1,11 33 7 3,0 12 1-1,31 57 12 0,34 44-6-1,7 15-5 1,-4 3 3-1,-14-8-4-1,-2-24-2 2,-26-19-4 0,-14-27-22 0,-4-22-36-1,-8-15-46 1,0-4-73 0,0-4-129 0</inkml:trace>
    </iact:actionData>
  </iact:action>
  <iact:action type="add" startTime="19328">
    <iact:property name="dataType"/>
    <iact:actionData xml:id="d3">
      <inkml:trace xmlns:inkml="http://www.w3.org/2003/InkML" xml:id="stk3" contextRef="#ctx0" brushRef="#br1">18205 6356 311 0,'0'0'91'6,"0"0"-11"2,0 0 21-2,0 0 15 2,0 0 11 0,0 0-11-3,0 0-49 4,0 62-24-1,0-14 3 0,0 13-20-2,0 14-6 1,0 9-7 1,0 7-3 1,0 0-6-3,5-7-2 2,4-12-1 1,-9-11 0-3,1-17 0 0,-1-18 0 4,0-10-1-3,0-8-2 1,0-8-1-2,5 0-18 3,-5 0-12-2,4 0-19 1,-4 0 0-2,3 0-18 3,-3 0-69-1,0 0-42 0,0-10-78-3</inkml:trace>
    </iact:actionData>
  </iact:action>
  <iact:action type="add" startTime="19792">
    <iact:property name="dataType"/>
    <iact:actionData xml:id="d4">
      <inkml:trace xmlns:inkml="http://www.w3.org/2003/InkML" xml:id="stk4" contextRef="#ctx0" brushRef="#br1">18452 6367 138 0,'0'0'183'5,"0"0"-99"4,0 0-4-1,0 0-24-2,0 0 6 2,0 0 31-1,0 0 28 2,0 63-25-3,0 2-25 2,0 14-17 0,0 10-8 0,0 10-14-2,0 3-9 2,0-8-8 0,0-6-8 0,0-17-2-3,0-19-5 4,0-24 0-1,0-18-1 0,0-10-14-2,0 0-57 2,0-46-74 0,0 10 11 0,0-3-179-3</inkml:trace>
    </iact:actionData>
  </iact:action>
  <iact:action type="add" startTime="20188">
    <iact:property name="dataType"/>
    <iact:actionData xml:id="d5">
      <inkml:trace xmlns:inkml="http://www.w3.org/2003/InkML" xml:id="stk5" contextRef="#ctx0" brushRef="#br1">18232 6263 220 0,'0'0'81'8,"0"0"6"0,0 0 0-3,0 0-3 4,0 0 38-1,0 0-12 0,-3 15-29-2,3-15-23 3,0 0-11-2,0 0 1 2,0 0 4-4,0 0 2 4,0 0-6-2,21 0 8 1,14 0-15-2,6 0-3 2,15 0-1 0,3-5-2 0,17 0-9-2,0 5-5 4,-1 0-4-4,8 0 3 3,-8 0 2-4,-6 29-9 4,-16 7-7-2,-10 3-1 2,-14 4 1-5,-14-5-4 6,-15 4-2-3,0-2 0 1,-32-1-3-2,-33-4 2 3,-15-6-2-3,1-4 2 4,-4-2-1-5,11-4 2 3,22 4-7 2,5-4 5-3,25 4 2-2,13-7 2 3,7 6-2 1,0 3 4-2,0-2 1-1,27 14-2 3,25 0 3-2,13 10 6 1,3 8 11-2,12 3 6 2,-1-3 0 0,-11-3-9 0,1-6-1-2,-19-15-10 3,-22-8-4-2,-6-7-5 2,-10-2-1-4,-12-8-3 4,0 5-42-2,0-7-74 1,-34-4-70-2,12 0-93 2</inkml:trace>
    </iact:actionData>
  </iact:action>
  <iact:action type="add" startTime="21022">
    <iact:property name="dataType"/>
    <iact:actionData xml:id="d6">
      <inkml:trace xmlns:inkml="http://www.w3.org/2003/InkML" xml:id="stk6" contextRef="#ctx0" brushRef="#br1">19352 6013 305 0,'0'0'184'7,"0"0"-63"2,0 0-11-3,0 0-3 0,0 0 5 1,0 0-14 1,43-38 8 0,-29 38-18-2,11 0-23 3,10 0 0-1,-4 0-31 0,14 22-8-2,-1 4-5 2,3 9 0-1,-7 2-2 2,-12 5-5-3,-5 0-9 2,-18-1-2 0,-5 2-3 0,0-9-2-2,-46-6 2 3,-26-6 0-2,-3-19 0 1,-9-3-17-2,16 0-13 2,18 0-5 0,25 0 11 0,10-3 12 0,15 3 12-2,8 0 5 2,39 0 12 0,13 0-3-2,27 0 2 2,-1 22 1 0,5-4-6 0,2-1 0-2,-18-6-3 3,-6-8-6-2,-23-3-2 1,-24 0-2-2,-22 0-19 3,0 0-82-1,-18 0-199 0,-14 6-338-3</inkml:trace>
    </iact:actionData>
  </iact:action>
  <iact:action type="add" startTime="21952">
    <iact:property name="dataType"/>
    <iact:actionData xml:id="d7">
      <inkml:trace xmlns:inkml="http://www.w3.org/2003/InkML" xml:id="stk7" contextRef="#ctx0" brushRef="#br1">18244 8180 376 0,'0'0'180'6,"0"0"-20"3,0 0-48-2,0 0-49-1,0 0 10 2,0 0-4 1,0 0-9-2,6 323-10-1,-4-232-17 1,15 10-7 1,-16 6-7 1,8 6-2-3,6-5-6 2,-12-11-10-1,12-20 2 2,-10-18-3-3,-5-19 1 2,5-14-2 0,-5-15-1 0,4-9-17-2,6-2-27 3,-2 0-51-2,-8-25 21 1,3-24-51-2,-3-6-58 2,0 26-87 0,0 0-123 0</inkml:trace>
    </iact:actionData>
  </iact:action>
  <iact:action type="add" startTime="22312">
    <iact:property name="dataType"/>
    <iact:actionData xml:id="d8">
      <inkml:trace xmlns:inkml="http://www.w3.org/2003/InkML" xml:id="stk8" contextRef="#ctx0" brushRef="#br1">18414 8090 385 0,'0'0'169'6,"0"0"-6"1,0 0-61 2,0 0-52-3,0 0 10 2,0 0 7 0,45 334-2 0,-30-235-12-2,-2 2-8 3,2 5-6-2,7 3-3 2,-4-1-13-4,-11-14-9 2,0-23-12 1,5-15-2-2,-6-25 0 3,-6-14-1-1,2-7-30 0,3-10-24-1,3 0-60-1,-8-15-78 2,0-14-59 0</inkml:trace>
    </iact:actionData>
  </iact:action>
  <iact:action type="add" startTime="22750">
    <iact:property name="dataType"/>
    <iact:actionData xml:id="d9">
      <inkml:trace xmlns:inkml="http://www.w3.org/2003/InkML" xml:id="stk9" contextRef="#ctx0" brushRef="#br1">18366 8097 162 0,'0'0'353'4,"0"0"-163"1,0 0-55 4,0 0-19-2,0 0-38 2,0 0-19-3,0-7-10 2,16 7 4 0,11 0-2-1,-4 0-12 0,9-10-7 2,6 8-3-2,9-2 7-2,-2 4-12 4,7 0 3-1,6 0-4 0,-6 16-8-1,-5 17-3-1,1 9 2 3,-4 7-8-1,-13-2-3 1,-1 8 1-1,-21-2-3-1,-9-1 0 0,0-4-1 2,0 1-2-4,-49-8-1 3,-19-6 2 0,-9-8 0 1,-3-8-4-2,13-11-9 1,17-5-9-2,18-2 11 0,14-1 0 2,15 0 9-1,3 0 3 1,0 0 1 0,0 0-1-2,0 0 0 2,23 4 2 0,7 6-2 0,14 7 3-2,-4 5 2 3,6 7 1-3,1 2 3 4,5 3 0-5,-2-5 0 3,15 2 6 1,0 0-1-2,5 4 3-1,-1 4 8 3,-9 3-3-2,-5 0 9 2,-20-7-18-4,-10-12-4 3,-10-9-8 0,-15-11-1 0,0-3-3-2,0 0-30 1,0 0-51 3,0 0-28-3,0 0-83-1,0-17-91 3,0-1-555-2</inkml:trace>
    </iact:actionData>
  </iact:action>
  <iact:action type="add" startTime="23630">
    <iact:property name="dataType"/>
    <iact:actionData xml:id="d10">
      <inkml:trace xmlns:inkml="http://www.w3.org/2003/InkML" xml:id="stk10" contextRef="#ctx0" brushRef="#br1">19265 7692 398 0,'0'0'223'8,"0"0"-54"0,0 0-80-2,0 0-33 3,0 0-6-2,0 0 13 0,0 0 2 0,147-12 3 1,-107 12-10 0,7 0-9 0,-4 3-4-1,-5 9-15 0,-4 8-7 1,-12-1-14 0,-16-3-9 0,-6 10 0-2,0 3-11 2,-6 4 11 0,-41-4 3 0,0-13-1-2,4-6-2 2,-4-10-1 0,7 0-6-2,15 0 1 1,15 0-4 2,5 0 5 0,5 0 5-2,0 0 1-1,0 0 2 2,8 5-1 0,24 12 0 0,8 0 1-2,8 9 1 2,1 3-2-1,-2 10 2 2,-7 0 0-2,-4-1 7 0,-12-2-5 2,-16-7-4-4,-8-6-2 3,0 0-3 0,-22-7 3 0,-29-1 5 1,-16-6-3-3,-5-2-1 2,-8-7-2-1,12 0-6 0,7 0-53 1,3 0-80 1,51 0-97-2,4 0-409-1</inkml:trace>
    </iact:actionData>
  </iact:action>
  <iact:action type="add" startTime="32180">
    <iact:property name="dataType"/>
    <iact:actionData xml:id="d11">
      <inkml:trace xmlns:inkml="http://www.w3.org/2003/InkML" xml:id="stk11" contextRef="#ctx0" brushRef="#br1">5918 14587 112 0,'0'0'702'7,"0"0"-508"-2,0 0-68 3,0 0-30 0,0 0-17 1,0 0-13-4,0 0-4 3,18 3-4 0,10-3-1 0,19-3-8-2,10-22 4 2,16-9-5 0,14-3-10-3,20-13-7 4,30 1-2-2,15-2-5 1,16-1-1 2,9 7 5-5,-2 0-7 3,9 6 5 0,-2-4-2 0,6 0-2-1,11 0-8 0,3-8-5 0,-5-3-3 2,-2 3-2-3,-25 3-3 2,-25 6-1 1,-21 8 0-2,-24 13 0 0,-15-1 3 0,-5-2 0 1,-8 2-1-3,-14 6-2 3,-9-4 2 1,-7 8-2 0,-14 2 0-3,-10 0 3 2,-9 6-2-1,-4 1 3 2,-5 3-4-2,3 0 1-1,5 0 1 3,-8 0-2-1,0 0 0-1,0 0-2-1,0 0 1 2,0 0-1 0,-18-10 1-1,-35-4 1 1,-24-4 0 0,-5-1 1-1,-11-1 1 2,-13 0-1-5,-9 3 0 5,-7 2 1-1,-11-1-2 0,-1-1 0-1,14 5 0 0,18 6 0 1,19-2-5 0,36 8 3-1,21-3 2 0,17 3 0 1,9 0 1-1,0 0 0-1,0-2 2 3,14 2-1-1,54 0 4 1,41 0-4-3,24 13 0 1,-1 16-2 2,13 7-2-1,-16-1 1-3,-14-6 0 3,-19-4 0 1,-12-5 2-2,-19-7 1 0,-18-3 0 0,-16-4 0 2,-9 2 0-3,-10-3 0 2,-9-2-1-1,-3 14 0 1,0 12 2-2,-13 16-1 2,-29 24-2 0,-15 1 0 0,-11 1 0-1,-9-2 0 1,2-7 0-1,15-11 0 2,0-11 0-5,18-12 0 6,17-13 0-3,15-11 0 2,5-1 0-3,5-3 0 1,0 0-44 1,0 0-61 1,5 0-39-1,5 0-160-3,2 0-174 3</inkml:trace>
    </iact:actionData>
  </iact:action>
  <iact:action type="add" startTime="33874">
    <iact:property name="dataType"/>
    <iact:actionData xml:id="d12">
      <inkml:trace xmlns:inkml="http://www.w3.org/2003/InkML" xml:id="stk12" contextRef="#ctx0" brushRef="#br1">23696 14787 791 0,'0'0'231'8,"0"0"-106"-1,0 0-21 2,0 0-33-3,0 0-29 3,0 0-7-2,0 0 3 1,145-49 8-2,-78 14 12 2,3-4 3 0,7-3-10 0,11-6-6-2,6 2-10 2,11 1-3 0,-3-1-6 0,8 8-2-2,5-1-10 3,3 0 0-2,4 0-3 1,8-2-4-2,-15-5-3 4,-1-1 0-4,-12-7-1 3,-10 3-3-4,-4 5 3 4,-15 6-1-2,11 6 1 1,-14 6 0-2,2 5-3 3,-6-3 1-2,0 1-1 1,-8 2-2-1,4-3 1 0,-6 4 1 1,-9 2 1 1,-3 3-1-4,-11 4 0 4,-11 4 1-2,-16 6 1 1,1-5-2-3,-4 8 1 4,-3 0-1 0,0 0 1-1,0 0-2-1,0 0 0-1,0 0-1 1,0 0 1 2,0 0 0-2,-35 0 1 1,-33 0 2-1,-21-3 1 2,-9 3 1-3,-21 0-4 1,-11 0 3 1,0 0-3 0,7 0 0-1,21 0-3 1,10 0 3 0,10 7-3-1,25 3 2-2,14 0 1 5,18-6 0-3,10-4 1 1,10 0 0-2,5 0 0 2,0 0-1 0,0 0 4 1,48 0-1-3,19 0 0 3,35 0-1-3,13 0-1 2,15 0 0-2,-5 0 1 3,1 0-2-1,-11 0 0-1,-18 0-2-1,-21 0 2 2,-4 5 0 0,-12 5 0 0,-5-6 1-2,-10 2 0 3,-3-6 0-2,-10 6 0 2,-11-3-1-4,-6 0 3 4,-15 2-3-2,2-4 1 2,-2 13 1-4,0 6-2 4,0 11-2-2,-2 19 2 1,-38 5 2-2,-10 9-2 2,-6 14 4 0,-25 4-3 0,-9-3 1 0,-6 0 0-2,2-15 0 3,16-19-2-1,9-13-1-3,13-15 1 3,32-7-3 0,14-10 3 0,10 0-3-2,0 0 1 2,0 0-4 0,10 0-14 1,29 0-41-3,11-21-90 1,-24 12-90 1,-6 9-137 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36:20.96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act:action type="add" startTime="9793">
    <iact:property name="dataType"/>
    <iact:actionData xml:id="d0">
      <inkml:trace xmlns:inkml="http://www.w3.org/2003/InkML" xml:id="stk0" contextRef="#ctx0" brushRef="#br0">24841 7992 656 0,'0'0'118'8,"0"0"-25"-1,0 0-10 1,0 0-30-1,0 0-8 0,0 0-6 1,0 0-3 0,-17-70 0-3,5 67-3 4,-7 0-2-1,-3 3-3 0,-7 0 3-2,3 3-5 2,6 24-6 0,-5 2-9 0,7 3-1-2,0 1-2 1,15-2-3 2,3 11 2-1,0-2 1-2,0-1 5 1,8-4 4 2,25-8 9-1,9-14-7-2,-1-9-2 3,-1-4-2-2,4 0-7 1,-7-24 0-2,-2-12-2 3,-10-12-2-1,-9-4-3-1,-15 0 1-1,-1 7-2 3,0 6 1-2,0 10 1 1,-27 11-2-2,-4 6 2 1,-5 7-2 2,-3 5 3-1,1 0-1-2,-3 0 0 2,11 24-2 1,-2 6 3-2,10-3 0-1,8 4 0 3,5-8 0-2,9-4-1 2,0 0 5-3,0-5-2 2,25 7-2 0,14-7-2 0,2-6-1-2,-5-4 0 1,0-4 0 1,-16 0 0 0,1-12 0-3,-14-29 0 5,-3-5 0-3,-4-5 0 2,0 1 0-3,0 9 1 2,-27 14-1 0,-7 7 0 0,4 10 1-2,-6 10 0 1,-2 0 4 1,-1 0-4 1,14 17 4-4,6 21 10 3,18 6 3 1,1 0-3-1,0 0-3-3,0-4-1 3,40-6-3 1,1-13 1-2,5-4-4-1,8-10-1 3,-13-7-2-2,-1 0 0 2,-19-15-2-4,-5-25 0 3,-14-7 0 0,-2 3-3 1,0 2 2-4,-18 12 0 4,-10 14 1-1,-5 8 0 1,-8 8 1-5,1 0 1 5,0 11-1-2,0 28 2 1,6 7 0-2,11-2 0 2,19 3 1 0,4-4 3 0,0-7-1-2,0-10-1 2,38-12 3 0,5-14-6 1,14 0-2-4,-10-8 0 3,-3-35-1 0,-11-8-1 1,-14-7 2-3,-17 2-3 2,-2 7 1-1,0 10 0 1,-25 17 1-2,-11 10 0 2,-5 12 1 0,-11 0 0 1,7 12 3-3,1 25-1 1,8 8-1 1,16-1-1 0,13-4 1-2,7-5 1 2,0-8 1 0,11-13 2 0,39-6-2-1,-3-8-2 0,13 0-1 1,-4-13-3 1,-8-26 3-3,-14-10-2 2,-11-1 2 0,-20 5-1 0,-3 2 1-2,0 12-3 2,-19 15 2-1,-16 8 1 2,-11 8 0-3,-2 0 1 1,-9 41 2 1,11 10-3 0,5 7 4-2,11-1-2 3,17-3-2-2,13-13 3 2,0-13 0-4,3-11 5 4,36-14-1-2,6-3-3 2,3 0-4-4,4-25 0 4,-12-19 0-1,-16-5-3-1,-20-3 3-1,-4 7-3 2,0 8 2 1,-7 11-1-1,-31 18-1-3,-5 8 2 3,-1 0 1 0,-13 30 2 1,4 15 1-4,9 3-3 3,17-8 0 0,11-6 0 1,13-14 3-4,3-12 5 3,3-8 10 1,45 0 5-1,20 0-15-3,1-28-6 3,2-13-2 1,-21-3-1-1,-15 3 1-2,-31-2-1 1,-4 3 0 2,0 10-3-2,-44 8 1-1,-8 17 0 2,-9 5 1 0,0 0 2 1,8 18 0-4,6 13-1 5,17 6 1-4,13 1 0 2,14-3 3-1,3-9 1 0,0 1 4 1,30-14-3 1,22-1-2-4,5-12 1 3,-8 0-4 0,-5 0 0 0,-11 0-1-2,-10 0 1 2,-19-12-1 0,-4 8-1 1,0 0-3-5,-4 4 2 5,-23 0 3 0,-10 0-1-2,4 0 2 1,8 8-1-2,9 6 0 1,9-6 1 2,7-5 2-1,0-3 0-2,5 0 2 2,26 0-3 0,1 0-2-2,2-16-2 4,-14-14 2-4,-1-2-2 2,-15 0 0-2,-4-4 0 2,0 9 0 1,-16 7-1-1,-16 9 0-2,-4 8 3 0,3 3 0 3,5 0 0-1,8 0 2-2,4 11-3 2,13-5 3 0,3-4-1 0,0-2 4-2,6 0-3 2,32 0-2 0,2-10-2 1,-1-13-2-3,-2-1-13 2,-20 4-93 0,-17 13-139 0,0 2-194-3</inkml:trace>
    </iact:actionData>
  </iact:action>
  <iact:action type="add" startTime="12645">
    <iact:property name="dataType"/>
    <iact:actionData xml:id="d1">
      <inkml:trace xmlns:inkml="http://www.w3.org/2003/InkML" xml:id="stk1" contextRef="#ctx0" brushRef="#br0">24816 8945 304 0,'0'0'124'7,"0"0"6"1,0 0 48 0,0 0-40-2,0 0-9 2,0 0-17-1,0 0-11 1,0-12-16-2,0 12-11 4,0 14-8-3,0 16-12 1,-4 2-8-2,-9 13-8 2,10 6-5 0,0 8-7 0,-6 5-9-2,9 3-4 2,0-2-1 1,0-2-3 0,0-7 0-4,0-17 1 3,0-11-2 1,0-17-1-1,0-11-3-4,0 0-3 5,0 0-1-2,0 0 0 1,0 0 0-1,0-3 0 0,0-19 0 1,0-8 0 0,0-14 1-1,0-6-1 1,0-15 0-1,0-5 0 1,0-11 1-2,12-3-1 2,-9 0 0 0,1 7 0 0,5 11 1-2,-8 14 1 3,2 20-1-2,2 5 0 2,3 13 0-4,0 3 1 3,-5 6 1 1,-2 1 0-1,14 3 1-3,-11 1-1 4,13 0 0-2,-1 0 0 1,3 0 0-2,6 0 1 2,-5 0-1 0,8 18 0 0,5 2 0-1,-13 6-2 0,6-1 0 1,3 0 1-1,-8 4 0 0,-1-1-1 2,-13 2 0-2,6-2 0 2,-9 5-1-3,-4-1 1 2,0 0 0-1,0 3-1 1,0-6 2-1,-33-5-2 1,3-3 2-1,-12-7-1 1,-11-6 2-2,7-3 0 2,4-5-3 0,3 0 0 0,6 0 1-2,14-13-2 2,11-5 2 1,-2-1-1-2,10-1 1-1,0 3-2 2,0 0 1 0,0 9-1 0,0 6 0-2,10 2-13 2,-7 0-40 0,10 0-53 0,-13 0-83-2,0 0-133 3</inkml:trace>
    </iact:actionData>
  </iact:action>
  <iact:action type="add" startTime="16072">
    <iact:property name="dataType"/>
    <iact:actionData xml:id="d2">
      <inkml:trace xmlns:inkml="http://www.w3.org/2003/InkML" xml:id="stk2" contextRef="#ctx0" brushRef="#br1">24592 7990 4 0,'0'0'249'9,"0"0"-98"-2,0 0-32-2,0 0-9 4,0 0-17-1,0 0-8 1,0 0-11-4,-93-195-6 3,32 128-17 0,-16-7-6 0,-10-10 2-2,-30-4-15 2,-11-9-12 0,-25-13-6 1,-4-7-3-4,-1-8-4 5,-6-3-3-3,3-8-1 0,11 0-1 0,-7 3 1 0,-1-3 0 1,-1 2 0 0,-20 2 0-2,0 6-1 2,8 4-2 1,2 7-1-2,10 6 1 0,11 7-1 0,23 14 0 1,23 17 1 0,28 14-1-2,33 15 2 3,15 5-1-1,13 15 0-1,9 2 2 0,4 9-1 0,-9 3 0 1,6 2-1 1,2 1 0-4,-2 5-2 3,3 0 1 1,0 0 1-2,0 0 1-2,0 0 1 4,0 0-1-1,0 0 1 0,0 0 0-2,20 17-2 2,6 11 4 0,12 6 0 1,11 7 0-3,5 10 3 1,20 8 2 1,10 8 4 1,20 7 10-4,9 4 4 4,6 12-1-1,0-3 2 0,-3 3-6-3,-2 6-5 4,1-1-7-1,5 6-4-1,-1 4-4-1,-13 1 2 3,10-4-1-2,0-4 2 2,1 0 2-4,5-8 1 3,4-3-2 0,-12-3-4 1,-3-3 2-4,-1-7-2 4,-9-6 0-2,-14-13 0 1,-3-11 0-2,-4-6 1 3,-3-1 1-2,0-3-1 1,-3 0 1-2,-8 1 0 2,-9-3-2 0,-11-2 3 0,-5-5-1-2,-4-1-2 2,-16-7 2 0,-2-2 0 0,1 0-1-2,-3 2-1 2,2-4-1 0,-7-1-1 1,8-3 3-4,0-4-2 3,9-5 3 0,-1 0-4 1,8 0 4-3,0 0-3 1,3 0 1 1,-14 0 0 1,-5 0 3-4,-7 0 0 4,-13 0 1-2,0 0-6 1,-26-2-7-1,-21-25 7 0,-20-6 0 1,-20-8 0 1,-13-10-1-4,-25-5 0 3,-18-4 1 0,-14 0-1 1,-8 3 0-4,-8 0 2 4,12 1-3-2,17-3 4 2,3-6-4-3,15-1 1 1,13 4 0 1,16-3 1 0,13 2 1-2,20 1 0 2,-6 5-1 1,6 0 1-2,1 0 0-1,-1 8-1 2,-10 0 1 0,7-1-1 0,6 4 0-2,-2-2 0 2,9 4-1 1,2-4 0-1,4 0 0-1,-4 2 0 0,-12-4 1 1,-4-6 0 0,-25-8-1-3,-8-3 0 3,-4-2 0 0,5 2 1 0,5 6 0-2,18-1 1 2,9 2-1 0,11 13 0 0,14 8 0-2,19 9 1 3,7 17-1-2,14 9 0 1,-1 4 0-2,-2 0 0 2,6 0 1 0,0 0-2 0,0 0 1-2,0 0-1 2,0 0 1-1,0 0 0 2,0 0 0-3,0 0 0 3,0 0-7-1,0 0-36 0,16 24-54-3,1-7-55 4,4-3-154-1</inkml:trace>
    </iact:actionData>
  </iact:action>
  <iact:action type="remove" startTime="19313">
    <iact:property name="style" value="instant"/>
    <iact:actionData xml:id="d3" ref="#d2"/>
  </iact:action>
  <iact:action type="add" startTime="19318">
    <iact:property name="dataType" value="strokeEraser"/>
    <iact:actionData xml:id="d4">
      <inkml:trace xmlns:inkml="http://www.w3.org/2003/InkML" xml:id="stk3" contextRef="#ctx0" brushRef="#br2">29952 11072 176 0,'0'0'192'8,"0"0"-93"-3,0 0 0 3,0 0 54 0,0 0-17-1,0 0-23 0,0 4-20 1,0-3-32-1,0 3-37 0,0 2-24 3,0 11-4-4,-3-12-99 2,-2 7-364-2</inkml:trace>
    </iact:actionData>
  </iact:action>
  <iact:action type="add" startTime="21565">
    <iact:property name="dataType"/>
    <iact:actionData xml:id="d5">
      <inkml:trace xmlns:inkml="http://www.w3.org/2003/InkML" xml:id="stk4" contextRef="#ctx0" brushRef="#br1">24824 8121 459 0,'0'0'232'7,"0"0"-87"0,0 0-28 1,0 0-63-1,0 0-18-1,0 0 8 2,-31-87-7 0,11 80-5 0,3-6-3 0,1 6 5-2,-5-5 6 2,1-1 0 0,-3-3-7 0,2-5-9-2,-10 2-6 1,3-5-3 2,-10-1 0-2,-1 3 2-1,3-4 1 2,-9-8 0 1,6 5-4-1,-6-9-1 1,-12-2-5-4,10-4-1 4,-13-4 3-4,4 3-3 4,-5 0-1-1,11 11-2 0,0 1-1-3,6 4 0 4,-9-5-1-2,9-3 0 1,-8-5-1-2,4-7 0 3,3 1-1-2,-3 0 1 2,8 3-1-2,2 2 2-1,8 7-1 2,-7-3-1 0,14 6 1 0,-10-4-1-1,5 2 0 0,5-1 1 2,-13-6-1-4,-5-5 0 3,1-10 0 1,-10-4 1-2,7 1-1 2,-1-2 0-4,4 4 1 3,-1 2-2 0,-2 0 2-1,-11-3-2 0,11 2 1 1,-14 4 0 1,14 2 0-4,-5 5 0 3,0 10-1 0,19 6 1 0,-7 7 0-2,15 3-1 3,-2 3 0-2,-9 4-2 2,5-4 0-2,-11 2 2-1,2-2-5 2,8 2 4 0,-1 6 1 0,15-6 1-2,1 9 0 2,10-1-2 1,3 3 4-3,-4 1-3 2,4 3 1-1,-6 0 0 2,6 0 0-4,0 0 0 4,0 0 0-2,0 0 1 1,0 0 3-2,0 0 0 3,13 3-1-2,30 31-2 2,14 13 6-4,1 10-1 3,11 9 3 1,2 6 3-2,9 6-5-1,0 10 0 2,1 2-2 0,6 9 0 1,7-5-1-2,2 5 1 0,-9-6 0 0,-2-4-1 2,-2-3 0-2,3-9-1 0,-14 2-2 1,8-3 0-1,-3-4 1-1,2-1-2 2,-5-4 1 0,-6-1 0 1,5-8 1-4,-12-2-1 3,-15-7 0 0,-2-4 0 1,-11-8-1-1,-8-7 4-3,-9-8 0 3,-3-8-2 0,-11-3-1 0,3-6-1-2,1 5 0 2,8 1 1 1,-1 2-1-4,0 2 1 3,5-1 0 1,2-1 0-2,3 0-1 0,10 3 1 0,-5-2-1 1,7 0 1 1,2 0 0-4,0-1 0 3,2-4-1 0,-12 1 0 1,7-5 1-4,-11 1-1 4,-19-4 1-2,6 1 2 1,-10-3-1 0,0 0-2-1,0 0-1 0,0 0-3 1,-14-5 2-2,-28-25 2 3,-7-14 0-2,-12-4 0 2,-7-10-1-3,-16-13 1 2,-19-11 0-1,-10-2 0 2,-9-11 0-4,4-4 0 3,0-6 0 0,0 6 1 0,14 5-1-2,7 6 1 2,7 7-1 0,-3-1 0 0,12 5 2-1,4 1-1 0,10 1-1 1,2 7 1 0,6 8-1 0,2 4 1-2,1 6 0 2,-1-1-1 0,-7 1 0-1,-1 1 0 0,-5 5 0 2,4 7 1-1,9 7-1-3,12 4 0 4,3 5-1-2,18 8 0 0,-8 2 1 0,11-2-1 1,-3-2 0 0,-12-4 1 0,8-1-1-1,-4 3 1 1,18 9-1-1,8 2 2 2,1 6-2-2,5 0 2-1,0 0-1 3,0 0 0-2,-2-3-1 0,-4 0 1 0,-1 0-1 1,5 1 1 1,2-1 0-4,0 1 1 3,0 2 0 0,0 0 0 0,0 0 0-2,0 0 2 2,0 0-2 0,0 0 4 1,0 7 1-3,2 25 3 2,31 6-7-1,-7 8 5 2,12 7 2-4,5 8 5 3,5 7 2 0,1 9-5 1,-2-10 2-4,-10-11-4 3,-11-16-3 1,-13-18-5-1,-8-16-1-3,-5-6 0 3,0 0-1 1,0-15-2-2,0-35 3-1,-28-18 0 2,-8-5-1 1,-9 0 1-1,-4 9-5-3,5 4 4 4,5 10-1-2,12 7 0 1,9 13 2-2,5 5 0 2,13 8 1 0,0 8-1 1,0 1 4-4,0 3-2 3,18 1 3 1,14 0-3-2,-1-1-1-1,19 5 0 2,0 0 2 1,23 0 0-1,4 0 2-3,4 22 15 3,10 5-7 0,-2 1 13 0,-18-1-4-2,-15-7-6 2,-15-8 1 0,-21-7-5 0,-7-5-6-2,-13 0-3 2,0 0-3 0,0 0-5 0,0 0 4-2,-13 0 0 3,-23 0 1 0,-15-22 2-3,-5 2 0 0,-2 3-1 2,-2 6-1 0,4 11-2 1,5 0-61-4,38 0-122 3,8 6-186 0</inkml:trace>
    </iact:actionData>
  </iact:action>
  <iact:action type="add" startTime="24583">
    <iact:property name="dataType"/>
    <iact:actionData xml:id="d6">
      <inkml:trace xmlns:inkml="http://www.w3.org/2003/InkML" xml:id="stk5" contextRef="#ctx0" brushRef="#br1">20743 5165 187 0,'0'0'116'6,"0"0"-65"1,0 0 49 0,0 0-42 2,0 0-20-1,0 0 7 0,0 0 25-2,16 0 14 2,-16 0-8 0,0 0 18-2,0 0 7 2,0 0 4 0,0 0-10 0,0 0 7-2,0 0-31 3,2 0-16-3,5 0 4 3,9 0-2-3,7 0-30 2,13 0 0 0,-8 0-1 0,2 0 1-3,-4-27-11 4,-1-8-3-1,-6-11-9-1,-5-4-3 0,-14-6 0 1,0-1-2 0,0 5-2 2,0 4 3-6,-20 5-6 4,-13 10 2 1,5 6-7-2,-5 10-3 0,2 13-10 1,-5 4-4-1,-5 9 0 2,5 38 25-3,9 15 3 1,-2 6 2 2,17 2 2-1,-1 0-1-2,13 1 1 1,0 0 2 2,0-2 6-1,20-7 13-3,18-9 2 3,8-10-5 0,15-9-9 0,15-14-3-1,2-3-2 0,2-10-3 2,-8-4-3-2,-17-3 1-1,-5 0-3 3,-20 0-5-1,-1 0-15 0,-17-17-69-2,1-11-74 1,-13 14-78 2,0 2-165-2</inkml:trace>
    </iact:actionData>
  </iact:action>
  <iact:action type="add" startTime="25221">
    <iact:property name="dataType"/>
    <iact:actionData xml:id="d7">
      <inkml:trace xmlns:inkml="http://www.w3.org/2003/InkML" xml:id="stk6" contextRef="#ctx0" brushRef="#br1">21571 5142 688 0,'0'0'244'5,"0"0"-81"3,0 0-61 0,0 0-29 0,0 0-3-2,0 0-19 2,52 245-11 0,-48-213-20 0,-1-15-14-2,-3-10-6 2,0-7-7 0,0 0-72 0,0-7-155-2,0-15-240 2</inkml:trace>
    </iact:actionData>
  </iact:action>
  <iact:action type="add" startTime="25587">
    <iact:property name="dataType"/>
    <iact:actionData xml:id="d8">
      <inkml:trace xmlns:inkml="http://www.w3.org/2003/InkML" xml:id="stk7" contextRef="#ctx0" brushRef="#br1">20378 4262 742 0,'0'0'177'7,"0"0"-42"1,0 0-14 0,0 0-3-2,0 0-17 2,0 0-12 0,0 0-8 0,148-19-6-2,-92 19-3 2,10 0-19 0,9-3 2-1,9 0-11 0,10 3-2 0,6 0-9 1,5 0-5 0,-13 0-4-1,-8 0-3 1,-17 0 4 1,-13 0-14-2,-18 0-11-1,-11-2 0 2,-9 2 0 0,-9-3 0 1,-1 0 0-4,1 3 0 3,-7 0 0-1,0 0 0 2,0 0 0-3,0 0 0 3,0-3 0-2,0-8 0 2,-47-17 0-3,-13-18 0 1,-20-6 0 1,-7-10 0 0,6 3 0-2,17 8 0 2,7 9 0 0,18 16 0 0,22 12 0-1,7 6 0 2,4 6 0-1,2 2 0-2,4 0 0 0,0 0-28 2,0 0-60 0,0 34-69 0,13-10-167-1,10 10-68 0</inkml:trace>
    </iact:actionData>
  </iact:action>
  <iact:action type="add" startTime="27380">
    <iact:property name="dataType"/>
    <iact:actionData xml:id="d9">
      <inkml:trace xmlns:inkml="http://www.w3.org/2003/InkML" xml:id="stk8" contextRef="#ctx0" brushRef="#br1">24829 8040 298 0,'0'0'164'8,"0"0"-53"-2,0 0 26 2,0 0-28 1,0 0-11-2,0 0-14-1,0 0-5 1,125-176-10 2,-102 139-18-1,11-8 1-2,-7-9-9 2,9-5-11-1,8-8-11 2,-4-4-4-4,7 4 0 3,6-1 0 0,-5 0 3 1,7 4 1-3,2 0 1 3,-1-2-4-2,-3 0 1 1,0-5-6-1,7-2-4 0,-1-3 0 2,-1 0 3-2,6 6-4-1,-2 1 3 2,3 12 3 0,-5 0 7 0,-2 4-3-2,-3-4-10 2,-14 7-2 1,-1-1-3-1,-4-4-1-2,-4-5-2 1,3-8 1 2,6-1 0-2,-4 2-1 0,2-2 1 1,-1 12-1 0,-2 3 0-1,-8 2 0-1,7 0 2 2,-6-10-1 0,3-8-1 0,-1-12 0-2,1 3 1 2,-14 5-2 0,2 22 1 0,-14 15-1-2,7 9 1 2,-9 11 1 1,4 3 1-2,0 3-2-1,-3 2 0 2,-3 4 0 0,0-1 0 0,7-3 0-1,-4 4 1-1,-5-2-1 3,0 6 1 0,0 1-1-4,0-2 0 3,0 2 2 1,0 0 2-2,0 0 9-1,0 0 7 2,0 0-5 0,0 0-1 0,0 0-2-2,-3 33-1 3,-20 11-4-2,-10 17-4-1,-6 14-3 3,-2 4 2-2,-12 2-1 2,-2 3-2-2,-14 4 1 0,1-2-1 0,-11 4 1 1,2 6-1 1,-2-5 2-4,10 6 0 4,-5-10-1-2,7 1 0 1,-2-4 1-2,8-3-1 2,1 3 0 1,-1-2 0-2,5-3 0 0,8-9 2 1,-6-3-3-1,11-5 1 1,0-3 0-1,2-2 0 1,2-3 0-1,-2-5 0 1,5-1 0-1,-2 1 0 0,8-2 0 1,-6-2 0 1,4-1 0-4,11 0 0 4,1-6 1-1,9-5-1 0,-1 2 0-3,5-10-1 3,-6 0 1 0,8-3 0 0,2 3 0-1,-1 1-2 0,-5 2 2 1,5 4 0 0,-8-2 0-2,4-3 0 2,5 2 0 0,-10-1 0 0,3-4 0-1,-5 8 0 0,-1 0 0 1,0 2-1 0,-4-4 1-1,0 5 0 0,1-11-1 1,-1-1 1 1,12-9 0-4,-5-9-3 3,6-2 3 1,6-3-4-1,1 0 3-3,0 0-4 3,0-5 5 0,0-29 0 1,1-5-1-3,25-12 1 1,7-5 0 2,5-4 0-2,1-1 0-1,2-3-1 2,-1-5 3 0,4-5-4 0,-1-1 3-1,14-9-1 1,-1-1 0-1,4 3 0-1,-2 0 0 2,-5 9 0 0,1 8 0 0,-13 14 1 1,-1 6-1-3,-3 5 0 1,3-1 3 1,2-6-3 0,-1 3 3-2,2-3-2 3,8-8 0-3,-5 1 0 3,14-6 1-3,-15 2 0 3,7 6-1-1,-12 8 2-1,-2 4-3-1,-4 1 2 3,3-6 2-1,-1-3-2 0,8-10 2-3,-3-2-4 3,-1-2 1 0,2 4 0 1,-9 4 0-4,4 3-1 3,-10 3 0 0,4 1 0 1,-5 0-1-4,-2-8 1 4,8-1 1-2,-4-3-1-1,5-3 0 2,-8 5 0 0,7 3 1 0,-5 0-2 0,7-1 1-2,-7 3 0 2,8-7 1 0,-10 0-1 0,2 0-1-2,-1 7 1 3,-11 15-1-3,1 8 1 3,-3 13-1-2,-13 10 1 1,0 3-1-1,0 0 1 2,0 3 2-4,0 0-2 4,0 0 1-2,0 0-3 1,0 0 1-2,0 0 1 2,0 0 0 0,0 8 0 0,-21 12 1-1,-2 5 0 0,-10-1-1 1,5 0 0 0,-8-1 0-2,-5-1-1 3,-11 3 1-2,0 9 0 3,-7 1-1-6,-7 12 2 4,-2 0-2 0,3-2 1 2,6-5-1-5,2-9 1 3,17-4 1-1,13-7-1 1,13-9 1-2,2-5 0 2,12-6 1 0,0 0-2 0,0 0 0-1,12 0 1 0,29 0 0 1,17 0 1 0,5-20-4-2,13-10 4 2,1-10-2 0,-2-1 2 0,2-4-1-1,2-4 0 1,-5 0 0-1,-10 8 0 1,-12 7-1-2,-17 12 0 2,-9 5 0 0,-11 9 0 0,-2 3 0-1,0-1-1 0,-7 3 0 1,-6 3 1-2,0 0 1 3,0 0 1-3,0 0 13 4,0 0 13-3,0 37 3-1,0 13-17 2,0 9-7 0,-3-5-2 1,-13-5 3-3,3-6-7 1,3-6 2 1,5-10-3-2,-3-6-2 2,6-11 0 2,-4-4-5-4,6-6-29 3,-4 0-47-4,-5 0-39 4,9 0-68-2,0 0-109 1</inkml:trace>
    </iact:actionData>
  </iact:action>
  <iact:action type="add" startTime="29982">
    <iact:property name="dataType"/>
    <iact:actionData xml:id="d10">
      <inkml:trace xmlns:inkml="http://www.w3.org/2003/InkML" xml:id="stk9" contextRef="#ctx0" brushRef="#br1">27323 4274 584 0,'0'0'181'8,"0"0"-40"0,0 0-51-1,0 0-36 0,0 0-11 1,0 0 13 0,0 0-7-3,201-12 21 5,-173 7-4-3,4-6-26 1,-8-3-16-2,8-9-6 2,-7-8-13 0,-5-6-4 0,-4-7 0-2,-6-1-1 2,3 3 0 0,-13 5 0-2,0 9 0 2,0 6-1 0,0-1 1 0,0 10-2-3,-19 1-3 4,-5 3-4-1,-15 9 7-1,1 0 2 0,-1 0 3 1,-2 13-2 1,5 8 3-2,8 7 3-1,-2 4-7 3,4 3 5-2,1 5-1 3,-4 2 6-4,12 0-5 2,4-3 1-1,0-5-2 2,10-4 5-3,3 8 12 0,0-1 8 2,19 2-1 0,18-3-1-2,5 1-8 2,0-9-8 0,-2-9-6 0,0-8-1-1,-9-11-2 0,2 0-2 2,3 0-3-2,5-13-1-1,-1-24-13 3,-1-5-30-2,-1 3-48 1,-12 6-30-2,-26 24-111 2,3 6-312 0</inkml:trace>
    </iact:actionData>
  </iact:action>
  <iact:action type="add" startTime="30651">
    <iact:property name="dataType"/>
    <iact:actionData xml:id="d11">
      <inkml:trace xmlns:inkml="http://www.w3.org/2003/InkML" xml:id="stk10" contextRef="#ctx0" brushRef="#br1">28082 4178 354 0,'0'0'303'5,"0"0"-154"4,0 0-14-2,0 0-56 1,0 0-7 0,0 0 9-2,64-3-18 1,-57 13 4 2,6 9-21-2,-6 3-17 0,-7 4-15 1,0-1-4 0,0 1-10-2,0-5 0 2,-27-7-3 0,-9-2-2 0,-5-7-12-2,5-2-2 2,8-3 4 0,-4 0 3 2,11 0-1-5,11 0 1 2,-3 0 0 1,10 0-5 0,3 0 0-2,0 0 3 2,0 0 6 0,0 0 8 0,0 0 6-2,10 0 13 2,19 0-13 0,-5 10 15 0,13 2 5-2,-1 0-6 2,-4 2-3 0,0-3-5 0,4 6-1-1,-11-6-5-1,-7 4-6 3,-9-8 0-2,4-3-20 0,-13-4-89 1,0 0-97 0,0 0-427 0</inkml:trace>
    </iact:actionData>
  </iact:action>
  <iact:action type="add" startTime="31529">
    <iact:property name="dataType"/>
    <iact:actionData xml:id="d12">
      <inkml:trace xmlns:inkml="http://www.w3.org/2003/InkML" xml:id="stk11" contextRef="#ctx0" brushRef="#br1">27347 3341 732 0,'0'0'168'5,"0"0"-53"4,0 0-20-3,0 0-31 1,0 0 3 0,0 0 15 3,0 0-16-3,64-17-21-1,-31 14 9 1,7-1 0 3,6 3-1-3,8-3-5-1,2 2-6 2,-1-4-10 0,15 1-5 0,-11-1 4-2,6 3-7 2,-5 0-4 0,-15 3-3 1,-3 0 2-4,-12 0-3 3,-9 0-3 1,-3 0-5-1,0 0-1-3,-8 0-5 3,0 0 1 0,-7 0-1 0,-3 0 1-2,0 0-1 3,0 0 0-2,0 0 0 1,0 0-2-2,0 0 1 2,0 0-1 0,0 0-2 0,0 0-5-1,-12 0 4 0,-8-5 2 1,-7-5 1 0,2 1 0-2,-7-2 0 3,7-5-1-1,-7 0 1-1,5-3 0-1,2 2 1 3,-1-6-1-2,3 6 0 1,13 0 0-2,-6 0-1 2,-4 3 1 1,2 1-1-2,2 2 2 1,-4 2-2-2,10-2 2 2,-8 5 0 0,2 0 0-1,12 1-1 0,1-1-1 2,-5 6 1-2,8-3 0 0,-2 0 0 1,2 3-1 0,-3 0 1-1,3 0 0 2,0 0 0-3,0 0 0 2,0 0 0-1,0 0 1 0,0 0 0 1,0 0 2-1,0 0 1 0,0 0 2 1,0 12-1-1,16 10-4 2,4 4 0-2,4 5 0-1,3-4 0 2,2 3-1 1,9-3 0-1,-11-2 0-2,-3 0 0 1,5 0 0 2,-9-5 1-2,-16-6 0-1,6-4 0 2,-4-3-1 0,-6-4 0 0,0-1 0-2,0 2 0 3,0 1 2-1,0 6-1 0,0-2-1-3,0-1-1 3,0 0-1 1,0-1 2-2,0-2-5 0,-6 0 4 0,-18 2-2 1,-2-6 0 0,-8-1 2-2,-5 0-2 2,-3 0 3 1,-4 0 2-2,-8 0-2-1,8 0 0 3,-8 0 0-2,3 0 1 1,2 0 1-2,1 0-2 3,9 0 1-1,-1-1-1-1,3 1 0 0,13 0 2 0,3 0-2 2,2 0 2-2,6 0-2-1,9 0 2 2,1 0-1 0,3 0 0 0,0 0 2-1,0 0-1 0,0 0 1 2,0 0-2-2,0 0-2-1,0 0-2 3,0 0-23-2,20 0-57 1,1 0-76-2,-11 0-69 3,-1 0-123-2</inkml:trace>
    </iact:actionData>
  </iact:action>
  <iact:action type="add" startTime="36612">
    <iact:property name="dataType"/>
    <iact:actionData xml:id="d13">
      <inkml:trace xmlns:inkml="http://www.w3.org/2003/InkML" xml:id="stk12" contextRef="#ctx0" brushRef="#br1">18314 16824 586 0,'0'0'149'8,"0"0"-17"0,0 0-10-2,0 0-7 2,0 0-30 0,0 0 31 1,0 0-29-2,-2424 406-27 0,1984-368-25 2,51-4-24-1,51-4-2-3,60 4-9 3,61-4 0 1,66-6-20-1,57-7-33 1,54-17-36-5,40 0-62 5,40-14-45-3,41-8-37 2,14 2-248-2</inkml:trace>
    </iact:actionData>
  </iact:action>
  <iact:action type="add" startTime="37003">
    <iact:property name="dataType"/>
    <iact:actionData xml:id="d14">
      <inkml:trace xmlns:inkml="http://www.w3.org/2003/InkML" xml:id="stk13" contextRef="#ctx0" brushRef="#br1">18170 17132 519 0,'0'0'176'8,"0"0"-131"0,0 0 71-1,0 0-4-1,0 0-1 1,0 0-19 1,-1283 126 24-1,805-67-10 2,-7 0-33-2,31 8-31 1,64 1-21 0,56-3-8-1,72-11-12 0,49-2-1 2,49-5-35-2,57-15-41-1,42-13-85 2,65-19-85 0</inkml:trace>
    </iact:actionData>
  </iact:action>
  <iact:action type="add" startTime="40927">
    <iact:property name="dataType"/>
    <iact:actionData xml:id="d15">
      <inkml:trace xmlns:inkml="http://www.w3.org/2003/InkML" xml:id="stk14" contextRef="#ctx0" brushRef="#br1">23868 5103 497 0,'0'0'145'6,"0"0"-3"3,0 0-10-3,0 0-11 1,0 0-34 2,0 0-20-1,0 0-3-1,25 25-5 0,-63 37-5 1,-2 17-3 0,-20 22-2 0,-3 20-12-2,-14 19-7 2,-10 28-6 0,-21 12-4-2,-5 10-4 3,-4 0-1 2,-5-4-1-5,6 7-6 3,16 10-2-3,16-1-1 3,7 0 1-2,18-13 2-2,14-18 1 5,-9-16-1-4,11-20 0 2,-1-17-2-2,4-22-3 2,4-23 0 0,12-23-3 1,4-14 2-2,4-14-2-1,15-5 2 1,-2-7 0 0,3-3 4-1,0 3 0 3,-3 1-3-2,-7 2 0 1,7 5-1-2,-10-2-3 2,6-2 2 0,2-2-2 0,-6-7 1-2,11 1 0 2,-5 0 0 1,2 1 0-2,-14 8-1-1,1-4 2 2,-1 1-2 0,-2-3 0 1,4-9 0-3,2 0-3 1,0 0 3 2,10 0-3-2,3 0 4-1,0 0 0 2,0 0-1 0,0 0 1 0,0 0 0-2,0 0 0 2,0 0 0 1,0 0 0-1,0 0 0-2,0 0 1 2,0 0 0-1,0 0-1 1,0 0 1-2,0 0-1 2,0 0 3 0,3 0 3 1,29 0 11-2,10 0-11-1,18 0 5 3,13 13 3-2,14 2 7-1,16 2-4 2,22 7-1 0,26 9 3 0,8 11-4-1,9 14 9 0,11 8-10 2,5 3 5-2,6 0-7-1,-11 5 1 2,-8-3-3 0,-2-2-1 0,-6-3 0-1,-3-5-4 1,-15-10 3 0,3-4-7 0,-15-4-1-1,3-9 0 0,-11-1 0 0,8-2 2 1,-8-5 2-2,-15-1-2 2,-13-5 3 0,-16-3-2 0,-18-1-3-2,-10-2 3 2,-12-3-2 0,-8 0 0 0,-7 2 0-2,-8-3 1 2,2-1-2 0,0-2 1 0,4 4 0-2,-1 4 0 3,10 6 0-1,-5 0 0-1,3-4-2 0,-6 3 4 0,-9-9-2 2,-9-3-1-2,6-2 0-1,-2 0 0 3,3 2 0-2,2 2 0 2,7-1 1-4,-7 4-1 4,-7-3 0-1,2-2 2-1,-11-1-2 0,5-5 0 0,-5 1-1 2,0 1 1-2,3-3-1-1,-2 3 2 3,8-1-2-2,-6-3 1 1,0 0 0-2,-3 0 0 2,0 2 1 1,0-2-1-2,0 0 0-1,0 0-1 3,0 0 0-2,0 0-2 1,1 0 0-2,15 0 0 3,7-57-2-1,18-40 4-1,4-57-1 0,14-39 2 0,11-26-2 2,-4-16 2-2,0-7-1-1,9 3 1 3,2 8 0-2,3 30 2 1,-15 28-4-2,-4 38 5 3,-6 27-4-1,-10 1 1-1,7-1-4-1,-12 2 4 2,-9 5-4 0,-6 7 3 0,-1 22 0-1,-12 13 0 1,4 17-1 0,-3 15 2 0,-6 10-1-2,-4 10 1 1,-2 1 0 1,-1 4-1 0,0 2 1-2,0-3-2 2,0 3 1 0,0 0 0 1,0 0 0-4,0 0-2 3,0 0 2 0,0 0-1 0,0 0 1-2,0 0 0 3,0 0-1-2,0 0 1 1,0 0-2-2,0-2 2 3,0-2-2-2,0-4 3 1,0 0 0-2,-17-4 0 3,-8 2 1-1,-4-9-1-1,-8 3 1-1,-3-6 0 2,-10-5 0 1,-1 3-1-1,-6-9 1-2,5-4-1 2,-3-2 0-1,-6 0-1 2,-14-4 0-4,-6-3 0 3,-19 2 0 1,-18-3 1-1,-22-1 0-2,-17-6-1 2,-7-5 2 0,-1-5-1-1,-7-7 1-1,14 1 3 2,-3-4 0 0,14 8 4 0,14 6 0-2,1 4 1 2,-1 6 1 0,-4-7-3 1,11-1 3-3,8-4-6 1,20-3-4 2,19 3 1-2,24 13 1-1,18 8-1 3,4 18 1-2,17 9 0 2,-4 4-2-4,-12-1 2 3,-25-4 1 0,-15 1 9 0,-1-3-10-2,-2-1-2 2,14 2 0 0,9 6 0 0,24-1 0-1,8 4 0 0,16 4 0 2,-5 3 0-2,6 0 0 0,2 0 0 0,1 0 0 2,-3 0 0-1,3 0 0-3,0 0 0 3,0 17 0 0,36 17-64 0,32 6-127-1,-27-20-123 0,14-3-45 1</inkml:trace>
    </iact:actionData>
  </iact:action>
  <iact:action type="add" startTime="44240">
    <iact:property name="dataType"/>
    <iact:actionData xml:id="d16">
      <inkml:trace xmlns:inkml="http://www.w3.org/2003/InkML" xml:id="stk15" contextRef="#ctx0" brushRef="#br3">18776 15193 536 0,'0'0'209'5,"0"0"-93"4,0 0-35 0,0 0-33-3,0 0-11 1,0 0-4 1,261-513 7 0,-181 329 1 0,17-20 5-1,10-8 4 0,11 14-8 1,-2 38 5 2,-9 42-8-4,-7 36-3 2,-3 20-7 1,-11 15-1-2,9 8-10 0,2 11-5 0,8 10-3 1,15 18 1 0,8 0 1-2,5 26-7 1,7 29 4 2,5 13-7 1,-1 7 3-6,10-9-5 3,2-14 3 3,-4-20-2-3,2-27 1-1,-2-5-1 1,-4-30 0 2,-7-38-1-1,-14-21 0-1,-5-23-1 1,-9-18-5-1,-9-25 5 2,9-23-2-4,-10-28 2 3,10-23 1 0,-11-12-1 1,-12 4 1-4,0 20 0 5,-9 5 0-4,-13 16 1 4,4 1-2-6,-5 10 0 3,-9 5 0 1,-1 15 0-1,-11 13 0 0,-2 15 1 1,-7 10-3-1,-1 14 3 1,-8 12 0-2,1 11-1 2,-6 12 1 0,0 7-1 1,-5 8 2-3,5 11-2 2,-6 4 1 0,4 2 0 0,-5 2 0-3,-6 7 1 3,7 10-2 1,-4 10 2-2,-10 6-1-1,1 4 0 2,-1 2 0 0,6-3 0 0,-5-9 1-2,12-3-1 3,-6-7-1-2,5-7 1 2,-2 0-2-3,-7 6 1 1,1 5 1 1,3 12 0 0,-10 8 0-2,0 0 0 3,3 3 0-2,-3 0 0 2,0 0 0-3,0 0 0 1,0 0 0 2,0 0 0-4,0 0 0 3,0 0 0 0,0 0-2 0,0 0-2 0,0 0-2-1,0 0 5 0,0 0 1 1,-13 0 0 0,0 6 0-1,-13 5 0 1,6 1 0 0,-5-4 0-1,2 10 0-1,-9 1 0 3,7 6 2-2,2 8-2 2,-10 1 3-4,10 0-2 3,-2-7 0 0,-1-4-1-1,8-6 0 1,-2-9-1 0,7-1 1-1,10-2 1 2,3-5-1-4,0 0-1 3,0 0 1 0,0 0 0 1,0-8 0-4,0-21 0 4,0-8 1-2,23-1-1 1,15 4 1-2,6-3 2 3,8 3-2-2,0-3-1 2,3 7 3-3,-10 3-3 5,-5 12 2-7,-8 6-2 5,-11 5 5-3,-14 4 1 1,2 0 3 1,-6 0 2 0,-3 0 1-1,0 0-1 0,0 19 5 1,0 22-6 0,0 10-2-2,0 9-1 2,0 4 0 0,0-3 2 0,0 4-5-2,1-8 0 3,-1-12-4-1,7-18 1-3,2-10-2 3,-5-11 1 0,-4-6-10 1,3-17-39-2,-3-44-74-1,3 17-97 3,-2 6-273-2</inkml:trace>
    </iact:actionData>
  </iact:action>
  <iact:action type="add" startTime="48222">
    <iact:property name="dataType"/>
    <iact:actionData xml:id="d17">
      <inkml:trace xmlns:inkml="http://www.w3.org/2003/InkML" xml:id="stk16" contextRef="#ctx0" brushRef="#br3">19294 17268 501 0,'7'34'311'8,"-7"-28"-173"0,0-2-6-2,0-4-66 2,0 0-38 0,0 0 9 0,0 0 24-1,0 0-9 0,0-45-8 1,0-19 11 0,0-17-14-2,-3-18-13 2,-10-12-6-1,6-12 8 2,-9-5-15-3,-2 2 4 2,8 8-7 2,-3 9-1 0,4 17-7-5,-2 15-2 2,11 12 2 0,0 12-3 1,0 12 1-1,0 6-2 1,0 15 1-1,0 13 0 1,0 7 0-2,0 0 2 2,0 0 2 0,0 2 21-1,0 37 10 1,4 14-30-1,25 12-2 0,-1 3 5 2,7 3-5-4,2 1 0 3,7-2-1 0,-1-8-2 1,2-9 0-3,7-18 0 2,-8-16 0 0,-4-19-1-1,1 0 0 0,-5-14-1 0,5-39-1 1,-5-18 0 1,-13-13 0-1,2-4 0-3,-6 6 2 4,1 11-2-1,-4 11 2-3,-12 11-1 3,9 17 2 0,-5 10-1 0,-8 9 0-1,3 11 0 0,-3 2 1 2,0 0-1-2,0 0 3-1,1 25 2 3,13 34-2-2,1 28-1 1,-2 18-4-1,4 9 4 0,-1 17-1 1,5-6 0 1,-8 3 3-3,-6-11-4 1,3-13 3 2,-7-16-3-1,-3-21 0-3,0-16-1 3,0-23 1 0,0-18-1 0,4-10-3-2,-1 0-17 2,13-10-27 0,-9-33-31 0,6-11-37-2,5-5-50 3,-15 32-76-2,0 7-375 1</inkml:trace>
    </iact:actionData>
  </iact:action>
  <iact:action type="add" startTime="49004">
    <iact:property name="dataType"/>
    <iact:actionData xml:id="d18">
      <inkml:trace xmlns:inkml="http://www.w3.org/2003/InkML" xml:id="stk17" contextRef="#ctx0" brushRef="#br3">20550 16570 456 0,'0'0'211'7,"0"0"-131"0,0 0-46-1,0 0 4 1,0 0 24 1,0 0 5 0,0 0 2-1,-168 101-14 1,125-54-7 0,5 1 4 0,5 2-10-2,10 2-10 2,15-5-11 0,0-5-2 0,8-6 0 0,0-13-11-1,11-12 0 0,27-11 8 1,5 0-15-2,2-11-1 4,8-43 0-4,-13-8-1 2,-12-15 1-1,-8-9 1 0,-1 2-1 1,-6 5 0 1,-9 20 1-4,-1 24 2 4,-3 18-3-2,0 14 2 1,0 3 0 0,0 0-1-2,0 33 0 2,0 29 17 1,-3 11 19-4,3 11-11 3,0 1-2 0,0-9-9 1,0-12-5-3,0-10-7 2,0-14 0-1,0-16-3 2,0-9-1-4,0-13-18 3,3-2-50 0,13 0-47 1,1-17-66-4,-6-2-84 3,4-1-565 0</inkml:trace>
    </iact:actionData>
  </iact:action>
  <iact:action type="add" startTime="49499">
    <iact:property name="dataType"/>
    <iact:actionData xml:id="d19">
      <inkml:trace xmlns:inkml="http://www.w3.org/2003/InkML" xml:id="stk18" contextRef="#ctx0" brushRef="#br3">20784 17080 633 0,'0'0'135'5,"0"0"56"3,0 0-112 0,0 0-8 0,0 0-10-2,0 0-5 2,16-405-18 0,-5 344-2 0,8 9 3-2,-4 8-14 3,8 11 2-2,-4 13-3 1,-2 15 4-2,3 5 4 2,1 0-2 0,-1 3-9 0,8 39-3-2,3 14-13 2,-10 11-1 0,2 6-2 0,-6-5 1-1,-4 1-3 0,-5-9 0 1,-3-9-1 1,1-9-1-3,-1-10 0 2,-5-15-37-1,0-13-45 1,2-4-55-1,-2 0-50 1,2 0-238-1</inkml:trace>
    </iact:actionData>
  </iact:action>
  <iact:action type="add" startTime="49852">
    <iact:property name="dataType"/>
    <iact:actionData xml:id="d20">
      <inkml:trace xmlns:inkml="http://www.w3.org/2003/InkML" xml:id="stk19" contextRef="#ctx0" brushRef="#br3">21482 16769 602 0,'0'0'244'6,"0"0"-130"0,0 0-64 3,0 0-50-2,0 0-34 1,0 0-179-2,38 129-481 1</inkml:trace>
    </iact:actionData>
  </iact:action>
  <iact:action type="add" startTime="49986">
    <iact:property name="dataType"/>
    <iact:actionData xml:id="d21">
      <inkml:trace xmlns:inkml="http://www.w3.org/2003/InkML" xml:id="stk20" contextRef="#ctx0" brushRef="#br3">21446 16288 625 0,'0'0'213'7,"0"0"-30"1,0 0-93-1,0 0-31-2,0 0-46 4,0 0-4 0,-56-323-9-2,53 317 0-1,-2 2-9 2,-3 4-68 0,8 0-122 0,0 0-292-2</inkml:trace>
    </iact:actionData>
  </iact:action>
  <iact:action type="add" startTime="50263">
    <iact:property name="dataType"/>
    <iact:actionData xml:id="d22">
      <inkml:trace xmlns:inkml="http://www.w3.org/2003/InkML" xml:id="stk21" contextRef="#ctx0" brushRef="#br3">22343 15630 620 0,'0'0'139'7,"0"0"-75"0,0 0-33 0,0 0 35 1,0 0-19-1,0 0-15 2,-134-20-13-3,79 12-10 3,10-1-3-2,4 8 5 1,0 1 6-3,15 0 5 4,0 7 11-1,12 22 4 0,-5 4 2-2,4 0-18 2,-3 2-11 0,10-2-8 0,-5 1 1-3,12 7 0 4,1 8 6-2,0 7 9 3,0 14-2-3,1 4-2 0,25 7 0 1,-4 3-3 0,7 1-3-1,-9 3-2 2,4-2 1-2,-6-2-3 2,4 0-2-4,-3-7 1 3,1-9-1 0,4-13-1 1,-7-13 0-4,3-10-1 3,-4-14-2 1,-13-9-14-3,6-9-60-1,4 0-40 3,-13-22-193 0,6-9-277 0</inkml:trace>
    </iact:actionData>
  </iact:action>
  <iact:action type="add" startTime="50640">
    <iact:property name="dataType"/>
    <iact:actionData xml:id="d23">
      <inkml:trace xmlns:inkml="http://www.w3.org/2003/InkML" xml:id="stk22" contextRef="#ctx0" brushRef="#br3">22336 16488 332 0,'0'0'305'4,"0"0"-153"4,0 0-44 0,0 0-18 2,0 0 8-6,0 0-32 4,-207-64-29 0,155 64-23-1,4 0-14-1,7 0 0 3,1 0-12-2,17 0-73 2,23 0-118-4,0 0-196 4</inkml:trace>
    </iact:actionData>
  </iact:action>
  <iact:action type="add" startTime="50983">
    <iact:property name="dataType"/>
    <iact:actionData xml:id="d24">
      <inkml:trace xmlns:inkml="http://www.w3.org/2003/InkML" xml:id="stk23" contextRef="#ctx0" brushRef="#br3">22758 16623 443 0,'0'0'197'8,"0"0"-30"0,0 0-48-3,0 0-55 3,0 0-14 0,0 0 8 0,0 0-10-2,-183 193 3 2,183-173-7 0,37-5-21 0,2-10-23-2,17-5-1 3,-8 0 0-2,1-5-7 2,-17-35 6-4,-11-12 2 4,-10-9-2-2,-11-11-1 2,0 3-6-3,-16 10-32 2,-8 12-36 0,-5 16-55 0,18 31-103-3,10 0-308 4</inkml:trace>
    </iact:actionData>
  </iact:action>
  <iact:action type="add" startTime="51366">
    <iact:property name="dataType"/>
    <iact:actionData xml:id="d25">
      <inkml:trace xmlns:inkml="http://www.w3.org/2003/InkML" xml:id="stk24" contextRef="#ctx0" brushRef="#br3">23070 15580 530 0,'0'0'118'6,"0"0"-48"1,0 0 22 2,0 0-18-3,0 0-13 3,0 0 9-3,0 422-21 3,7-302 2-4,6 2-16 3,-10 1-5 0,1-8-17 2,8-14-7-6,-11-20-4 5,-1-20 0-1,3-17-2 0,-3-19-5-2,7-13-17 2,2-12-17 0,11 0-42 1,1-7-74-4,-17-15-70 4,12 0-142-3</inkml:trace>
    </iact:actionData>
  </iact:action>
  <iact:action type="add" startTime="51660">
    <iact:property name="dataType"/>
    <iact:actionData xml:id="d26">
      <inkml:trace xmlns:inkml="http://www.w3.org/2003/InkML" xml:id="stk25" contextRef="#ctx0" brushRef="#br3">23632 16448 381 0,'0'0'86'4,"0"0"46"5,0 0-48-2,0 0 0 1,0 0 61-2,0 0-65 1,-125 70-29 2,89-31-12-1,0-4 2-2,16 1-8 1,12-3-6 2,8-6 0-1,0-3-7-3,0-11 0 4,28-3-16-1,14-10-4-1,9 0-3 0,-5-23-4 2,-5-36 5-2,-4-22-4 1,-10-26 2-2,3-16-1 3,-10-10-7-2,-1-2 6 2,-9 9 4-4,-8 14 2 3,-2 19 5 0,0 19-5 0,0 18 1-2,-8 18 0 3,-12 15-1-2,3 11-1 1,11 10-2 0,-7 2-1-2,9 14 4 4,-1 43 1-3,5 25 32-2,0 18-11 3,0 12-7 0,0 1 5 1,2-1 5-3,8-3-6 2,3-4-3-1,-6-10-9 2,6-7-4-4,-10-13-2 4,4-8-1-1,3-16 0 1,-7-12-2-4,0-19-32 4,-3-17-42-1,2-3-19-2,6-3-88 0,-5-22-356 2</inkml:trace>
    </iact:actionData>
  </iact:action>
  <iact:action type="add" startTime="52294">
    <iact:property name="dataType"/>
    <iact:actionData xml:id="d27">
      <inkml:trace xmlns:inkml="http://www.w3.org/2003/InkML" xml:id="stk26" contextRef="#ctx0" brushRef="#br3">24195 16105 330 0,'0'0'316'8,"0"0"-139"0,0 0-15 0,0 0-64-2,0 0-19 2,0 0-2 0,0 0-1 0,102 0-17-2,-51 0 8 2,3 0 0 0,5-2-11 0,-1-3 0-2,2-7-24 2,1 3-8 0,-5-2-10 0,-8 2-10-2,-8 1-4 2,-11 8 0 0,-18 0-4 1,-11 0-13-4,0 0-62 3,0 0-78 0,-41 17-91 0,14-2 53-2,-10 2-367 2</inkml:trace>
    </iact:actionData>
  </iact:action>
  <iact:action type="add" startTime="52624">
    <iact:property name="dataType"/>
    <iact:actionData xml:id="d28">
      <inkml:trace xmlns:inkml="http://www.w3.org/2003/InkML" xml:id="stk27" contextRef="#ctx0" brushRef="#br3">24221 16525 602 0,'0'0'222'8,"0"0"-50"0,0 0-50 0,0 0-42 0,0 0 12-2,0 0-8 2,269-32-24 0,-188 21-3-2,3 0-11 2,-2 8 2-1,-6 0-20 2,-16 1-21-3,-19-1-7 2,-21 3 0 0,-17 0-8 0,-3-4-69-2,-3 4-144 2,-33 0-161 0</inkml:trace>
    </iact:actionData>
  </iact:action>
  <iact:action type="add" startTime="53894">
    <iact:property name="dataType"/>
    <iact:actionData xml:id="d29">
      <inkml:trace xmlns:inkml="http://www.w3.org/2003/InkML" xml:id="stk28" contextRef="#ctx0" brushRef="#br3">25460 15352 398 0,'0'0'336'8,"0"0"-208"0,0 0-42-2,0 0-44 2,0 0-21 1,0 0 7-2,0 240-1-1,0-193-11 2,0-13-7 0,0-16-8-2,0-6-1 1,0-9-4 2,0-3-53-1,0 0-97 0,6 0-220-2</inkml:trace>
    </iact:actionData>
  </iact:action>
  <iact:action type="add" startTime="54137">
    <iact:property name="dataType"/>
    <iact:actionData xml:id="d30">
      <inkml:trace xmlns:inkml="http://www.w3.org/2003/InkML" xml:id="stk29" contextRef="#ctx0" brushRef="#br3">25683 15363 125 0,'0'0'620'6,"0"0"-479"2,0 0-47-3,0 0-61 4,0 0-19-1,0 0-7 0,16 230-6-3,-16-193-1 3,0-3-7 0,0-12-31 0,0-5-48-2,0-17-71 2,0 0-185 0</inkml:trace>
    </iact:actionData>
  </iact:action>
  <iact:action type="add" startTime="54483">
    <iact:property name="dataType"/>
    <iact:actionData xml:id="d31">
      <inkml:trace xmlns:inkml="http://www.w3.org/2003/InkML" xml:id="stk30" contextRef="#ctx0" brushRef="#br3">26749 15484 480 0,'0'0'192'3,"0"0"-36"5,0 0-58 0,0 0-98 1,0 0 5-4,0 0-5 3,-79-17 59 0,0 48-15 0,-10 14 7-2,-9 14 8 2,1 13-5 0,8 16-3-1,1 6-11 0,20 15-13 1,7 3 1 0,22 3-7 0,17 1-5-1,19-10 2 0,3-10-5 1,4-17 5-2,50-15 0 2,17-16-12 1,25-16-6-2,5-16-2 1,12-16-1-2,-10 0-3 3,-12-31-9-1,-14-12-25-1,-16-1-33-1,-17 5-70 2,-44 21-78 2,0 5-320-4</inkml:trace>
    </iact:actionData>
  </iact:action>
  <iact:action type="add" startTime="54916">
    <iact:property name="dataType"/>
    <iact:actionData xml:id="d32">
      <inkml:trace xmlns:inkml="http://www.w3.org/2003/InkML" xml:id="stk31" contextRef="#ctx0" brushRef="#br3">27002 16152 703 0,'0'0'125'7,"0"0"-8"-2,0 0-33 2,0 0-33 2,0 0 6-1,0 0-10 0,-78 251-7-2,82-217-1 2,33-6-16 0,6-11-7 0,11-14-16-2,-6-3-9 2,5-3 5-1,-11-36-2 2,-4-10 4-3,-15-7 1 2,-3 3-2 0,-2 5-2 0,-15 10 5-2,1 18 1 2,-1 11 1 0,-3 9 1 0,0 0 1-2,0 0 2 2,0 5 9 0,0 36 27 0,0 11-10-2,0 12-25 2,0 2 4-1,0-13-6 2,9-13-5-3,-2-13 0 2,6-13-6 0,-9-8-47-1,12-6-70 0,-9 0-83 1,2 0-381 0</inkml:trace>
    </iact:actionData>
  </iact:action>
  <iact:action type="add" startTime="55299">
    <iact:property name="dataType"/>
    <iact:actionData xml:id="d33">
      <inkml:trace xmlns:inkml="http://www.w3.org/2003/InkML" xml:id="stk32" contextRef="#ctx0" brushRef="#br3">27584 16518 234 0,'0'0'385'7,"0"0"-168"1,0 0-50-4,0 0-68 4,0 0-6 0,0 0-6 0,76-314-2 0,-55 292-28-1,-1-1-22 0,0 6-14 2,1 1-11-4,2 3-10 3,4 5-3 0,5 8-22 0,-4 0-87-1,-15 0-114 0,-10 13-327 2</inkml:trace>
    </iact:actionData>
  </iact:action>
  <iact:action type="add" startTime="55544">
    <iact:property name="dataType"/>
    <iact:actionData xml:id="d34">
      <inkml:trace xmlns:inkml="http://www.w3.org/2003/InkML" xml:id="stk33" contextRef="#ctx0" brushRef="#br3">28114 16217 656 0,'0'0'176'8,"0"0"-41"-2,0 0-70 1,0 0-14 2,0 0-6-1,0 0 25 0,20 298-6-2,-8-264-7 2,-8-9-8 0,8-10-22 1,-8-12 4-4,1-3-5 3,0 0-3 0,8 0-23-2,8-30 3 2,12-14-2 0,-5-20 2 0,4-4 1-2,-11 7-4 2,-11 7-1 2,3 12-19-3,-2 8-60 3,-1 9-111-5,-10 25-61 3,0 0-317-2</inkml:trace>
    </iact:actionData>
  </iact:action>
  <iact:action type="add" startTime="55816">
    <iact:property name="dataType"/>
    <iact:actionData xml:id="d35">
      <inkml:trace xmlns:inkml="http://www.w3.org/2003/InkML" xml:id="stk34" contextRef="#ctx0" brushRef="#br3">28568 16276 695 0,'0'0'152'8,"0"0"-48"-5,0 0-74 6,0 0-17-1,0 0-9-1,0 0-1 0,117-165-3 0,-117 152-7 1,-29 3-5 1,0 10-17-3,-13 0-4 2,4 17 11 0,5 26 22-1,7-4 32 1,6 14 10-1,10-5 10 1,10 0 5 0,0-3 0-1,0-6-20 0,13-3 5 2,24-4-8-1,2-10-25-1,2-5-9 1,7-14-7 0,0-3-2-1,-16 0-19 0,4-22-48 1,-32 2-73 1,5 0-167-2</inkml:trace>
    </iact:actionData>
  </iact:action>
  <iact:action type="add" startTime="56205">
    <iact:property name="dataType"/>
    <iact:actionData xml:id="d36">
      <inkml:trace xmlns:inkml="http://www.w3.org/2003/InkML" xml:id="stk35" contextRef="#ctx0" brushRef="#br3">29130 16195 463 0,'0'0'68'7,"0"0"-34"-1,0 0 64 2,0 0 14 0,0 0-15 0,0 0-2-2,-204 93-29 2,168-53-16 0,12 1-8 0,7-7-6-3,14-6-8 4,3-3 5-1,0-8 3 0,3 1-15 0,33-16-19-2,9-2-2 2,2 0-5 0,2-5 0-1,-9-52 4 0,0-19 0 2,-16-25-10-2,-4-19 2-1,-4-10 0 2,-8-1 1 1,-8 13 8-2,0 19-2 0,0 23 2 0,0 31 2 1,0 21-2 0,0 23-1-2,0 1 0 2,0 13 1 0,-8 44 7 0,-3 27 16 0,4 20-5-2,7 14-3 3,0 12-9-2,0 4-5 0,0 4-1 0,0-6-1 2,0-20-17-2,7-27-16-1,4-27-30 2,-11-58-68 0,0 0-246 0</inkml:trace>
    </iact:actionData>
  </iact:action>
  <iact:action type="add" startTime="57150">
    <iact:property name="dataType"/>
    <iact:actionData xml:id="d37">
      <inkml:trace xmlns:inkml="http://www.w3.org/2003/InkML" xml:id="stk36" contextRef="#ctx0" brushRef="#br3">30577 15420 564 0,'0'0'358'6,"0"0"-220"2,0 0-53 0,0 0-54-2,0 0-31 2,0 0 62-1,0 0-1 2,-235-3-19-3,152 25-12 1,7 0-13 2,5 8-2-1,10 0-2-2,4-2-2 2,21 3-1 1,8-2 3-2,15-1 2-1,9-1 2 2,4 0 1 0,0 7-6 0,38 3-3-2,25 5-9 4,17 10-2-2,17 0 2 1,8 10 1-2,-2 4 1 0,-14-2 2 0,-20-2-3 2,-22-12-1-4,-18-11 4 2,-29-2-4 2,0 3-6 1,-40-5 4-6,-24-4 1 2,-13-8 1 2,-3-9-2 0,-1-14 0-1,7 0-17 1,12 0-48 0,19-5-86-1,43-12-75-1,0 2-341 3</inkml:trace>
    </iact:actionData>
  </iact:action>
  <iact:action type="add" startTime="57646">
    <iact:property name="dataType"/>
    <iact:actionData xml:id="d38">
      <inkml:trace xmlns:inkml="http://www.w3.org/2003/InkML" xml:id="stk37" contextRef="#ctx0" brushRef="#br3">30794 17238 495 0,'0'0'223'6,"0"0"-67"0,0 0-39 2,0 0-117 0,0 0-1 0,0 0 1-1,39-126 46 0,-36 13 0 1,12-8-15 1,-5-5-3-4,3-12-9 3,-1 4-4 0,-4 12 4 0,-8 18-9-2,0 32-9 2,0 24 1 0,0 14-1 0,3 11-1-2,2 10 0 2,3 3-2 0,-3 5 2 0,5 5 8-2,7 0 11 2,12 0 13 0,-6 0-19 0,16 22-13-2,-11 10-3 2,5-1 3 0,-8 5-2 0,-2 3-3-2,-10 6 5 2,-8 6 1 2,-5-1-1-3,0-5 2 1,0-8-2-2,-21-6 0 1,-3-14-5 1,0-9-15-2,-6-8-22 2,4 0-19 1,8-11-42-2,16-8-60 0,2-1-346 0</inkml:trace>
    </iact:actionData>
  </iact:action>
  <iact:action type="add" startTime="58163">
    <iact:property name="dataType"/>
    <iact:actionData xml:id="d39">
      <inkml:trace xmlns:inkml="http://www.w3.org/2003/InkML" xml:id="stk38" contextRef="#ctx0" brushRef="#br3">31541 16175 547 0,'0'0'93'5,"0"0"20"2,0 0-1 3,0 0-26-3,0 0-14-1,0 0-22 2,-242 214-8 0,239-179-4 0,3-5-5-2,0-4-20 2,0-8-7 0,36-3-6 0,8-15-18-2,3 0 6 2,3-8 7 0,-7-37 0 0,-11-15-12-2,-3-10-1 2,-10-3 1 0,-8 3 5 2,0 13 12-6,-9 25 0 5,-2 17 1-1,0 15-1-1,0 0 7-1,0 0 6 3,0 35 10-2,0 22-4 1,-2 19-11-2,-11 3-3 2,4-2 2 1,9-13 0-2,0-17-5 0,0-10-2 0,0-18 0 1,0-6-13 2,0-13-41-5,1 0-61 2,9-21-230 2,1-3-142-2</inkml:trace>
    </iact:actionData>
  </iact:action>
  <iact:action type="add" startTime="58627">
    <iact:property name="dataType"/>
    <iact:actionData xml:id="d40">
      <inkml:trace xmlns:inkml="http://www.w3.org/2003/InkML" xml:id="stk39" contextRef="#ctx0" brushRef="#br3">32047 16100 308 0,'0'0'108'6,"0"0"62"3,0 0-43-3,0 0-46 2,0 0 25 0,0 0-12 0,0 0-20-2,-182 298 4 1,178-245-19 2,4-3-14-1,0-7 3-2,0-8-9 1,13-8-22 2,7-14-16 0,7-4-1-4,10-9-14 3,4 0-35 1,2-19-42-2,-24-3-55-1,-4-3-163 3</inkml:trace>
    </iact:actionData>
  </iact:action>
  <iact:action type="add" startTime="58883">
    <iact:property name="dataType"/>
    <iact:actionData xml:id="d41">
      <inkml:trace xmlns:inkml="http://www.w3.org/2003/InkML" xml:id="stk40" contextRef="#ctx0" brushRef="#br3">32387 16342 651 0,'0'0'147'5,"0"0"-40"3,0 0-70 1,0 0-23-2,0 0-11-1,0 0-2 2,121-180-1-1,-121 152 0 2,0-1-5-4,0 10-5 5,-25 7-16-3,-1 9-27 1,-10 3 14-3,2 10 37 4,7 27 2-1,4 15 71 0,-4 5-9-2,16 1 8 2,11-1 2 3,0-10-16-4,1-5 3-1,38-8 4 2,2-6-15 1,0-8-19-2,5-15-29-1,-5-5-3 1,-5 0-7 2,0-13-20-2,-7-29-61 0,-1-10-48 0,-28 22-92 1,0 11-331 1</inkml:trace>
    </iact:actionData>
  </iact:action>
  <iact:action type="add" startTime="59362">
    <iact:property name="dataType"/>
    <iact:actionData xml:id="d42">
      <inkml:trace xmlns:inkml="http://www.w3.org/2003/InkML" xml:id="stk41" contextRef="#ctx0" brushRef="#br3">32705 15217 292 0,'0'0'185'6,"0"0"-56"2,0 0-52 0,0 0-23 0,0 0 24-2,0 0 1 2,16 148-36 0,-12-101-14 0,3-5 3-2,-1-5-22 1,1-10-6 2,-4-7-4-2,10-9-6 0,-10-8-45 1,12-3-79 0,-12 0-116 0,4 0-202-2</inkml:trace>
    </iact:actionData>
  </iact:action>
  <iact:action type="add" startTime="59610">
    <iact:property name="dataType"/>
    <iact:actionData xml:id="d43">
      <inkml:trace xmlns:inkml="http://www.w3.org/2003/InkML" xml:id="stk42" contextRef="#ctx0" brushRef="#br3">32906 15237 207 0,'0'0'246'7,"0"0"-189"1,0 0 12 0,0 0-19-2,0 0-31 1,0 0-13 2,0 0-3-1,12 237-3-3,-12-201-15 4,0-31-65-2,0-2-108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47:12.952"/>
    </inkml:context>
    <inkml:brush xml:id="br0">
      <inkml:brushProperty name="width" value="0.05292" units="cm"/>
      <inkml:brushProperty name="height" value="0.05292" units="cm"/>
    </inkml:brush>
  </inkml:definitions>
  <iact:action type="add" startTime="10599">
    <iact:property name="dataType"/>
    <iact:actionData xml:id="d0">
      <inkml:trace xmlns:inkml="http://www.w3.org/2003/InkML" xml:id="stk0" contextRef="#ctx0" brushRef="#br0">11637 1099 398 0,'0'0'244'7,"0"0"-130"1,0 0-74 0,0 0-26 0,0 0-2-2,0 0-10 2,0 0 17 0,9-211 30-3,-18 180 4 5,9 9-9-3,0 4 0 0,-3-1-3 1,-1-1-19-1,-5-5-13 1,5-9-7 0,1 0-1-2,3-2 0 2,0-3 0 0,0 7-1 0,0 4 1-3,0 6-1 4,0 10 2-1,0 5-1 0,3 7 5 0,7 0 16-2,0 0 3 1,3 0 1 1,-3 0-11-2,11 24-4 3,-1 14 1 0,13 3 6-3,-9 9-9 1,15 4 4 1,-2 5 3 0,-9-3 1 0,8 1-5 1,-2-1-7 2,-7-6 1-9,5-2-6 7,-5-9 2-4,-6-11-1 3,-4-11-1 0,-5-3-1 1,-2-11 1-4,3-3 0 3,-4 0-2 0,7-10 2 0,-9-27 0-2,6-12-1 3,-6-4 1-2,-7-5 0 0,0-4 0 0,0-4 0 1,0 5 0 0,0 8 0-1,0 4 0 0,0 14-3 2,0 3 3-2,0 10-6 1,0 2-14-2,0 10-26 2,9-2-43 0,14 7-32 0,-14 5-136 0,2 0-431-1</inkml:trace>
    </iact:actionData>
  </iact:action>
  <iact:action type="add" startTime="11348">
    <iact:property name="dataType"/>
    <iact:actionData xml:id="d1">
      <inkml:trace xmlns:inkml="http://www.w3.org/2003/InkML" xml:id="stk1" contextRef="#ctx0" brushRef="#br0">12481 839 453 0,'0'0'85'7,"0"0"-48"1,0 0 3 0,0 0-31-1,0 0-3 0,0 0 13 2,-81 107 41-2,81-82-10 0,0 2 1 1,0-1-6 0,1 4 16-1,28 0-10 0,-1-8-7 1,4-5-11 0,-1-7-3 1,-2-10-7-5,-1 0-12 5,-8 0-5-1,-4-32-4 0,-9-7-2-3,-7-17 0 4,0 0 0-1,0 2-1 0,0 12-2-3,-8 16-24 5,-4 18-31-2,9 8-36-1,3 0-204-1</inkml:trace>
    </iact:actionData>
  </iact:action>
  <iact:action type="add" startTime="12175">
    <iact:property name="dataType"/>
    <iact:actionData xml:id="d2">
      <inkml:trace xmlns:inkml="http://www.w3.org/2003/InkML" xml:id="stk2" contextRef="#ctx0" brushRef="#br0">11417 1920 537 0,'0'0'244'8,"0"0"-118"-3,0 0-18 3,0 0-43 0,0 0-30 0,0 0-17-2,0 106-7 2,0-64 2 0,0-3-3-1,0-2 2-1,0-12-4 3,0-9-3-1,0-7 0 0,0-9-5-2,0 0 0 2,0-10-3 0,0-33 2 0,0-10 1-3,12-4 0 4,-4 2 0-1,8 4 0 0,-9 8 0 0,9 15 0 0,5 12 0-2,-5 10 1 3,1 6-1-4,3 0 1 2,-1 6 2 2,-1 27 0-1,5 4 0-3,-12 5 0 4,5-3-3-1,2-6 1 0,-4-2-1-2,-5-8 0 2,4-6-1 0,-7-7-10 0,-2-10-45-2,-4 0-92 2,9 0-205 0</inkml:trace>
    </iact:actionData>
  </iact:action>
  <iact:action type="add" startTime="12646">
    <iact:property name="dataType"/>
    <iact:actionData xml:id="d3">
      <inkml:trace xmlns:inkml="http://www.w3.org/2003/InkML" xml:id="stk3" contextRef="#ctx0" brushRef="#br0">11972 1834 591 0,'0'0'179'7,"0"0"-122"2,0 0 25-3,0 0-41 2,0 0-24 0,0 0 4 0,-61 208 16-3,61-165 13 4,0-4 3-2,23-5-12 2,11-15-8-3,6-7-6 2,1-12-9-1,-11 0-6 2,-1-15-5-4,-17-24-4 4,-9-13-3-1,-3-9 1 0,0 3-1-2,0 4-2 2,-15 13 1 1,2 18-1-2,0 9-14-2,10 14-37 3,3 0-53 0,0 0-55 2,0 0-237-5</inkml:trace>
    </iact:actionData>
  </iact:action>
  <iact:action type="add" startTime="13014">
    <iact:property name="dataType"/>
    <iact:actionData xml:id="d4">
      <inkml:trace xmlns:inkml="http://www.w3.org/2003/InkML" xml:id="stk4" contextRef="#ctx0" brushRef="#br0">12333 2185 534 0,'0'0'241'8,"0"0"-76"-2,0 0-68 2,0 0-14 0,0 0-30 0,0 0-12-1,0-280-8 0,0 251-11 1,0 4-7 0,20 3-4-3,1 4-10 4,5 9 1-2,-2 1-2 1,8 6-5-2,-7 2-45 2,7 0-36 0,-28 0-76 0,0 0-204-2</inkml:trace>
    </iact:actionData>
  </iact:action>
  <iact:action type="add" startTime="13286">
    <iact:property name="dataType"/>
    <iact:actionData xml:id="d5">
      <inkml:trace xmlns:inkml="http://www.w3.org/2003/InkML" xml:id="stk5" contextRef="#ctx0" brushRef="#br0">12658 2135 194 0,'0'0'376'6,"0"0"-200"-1,0 0-72 5,0 0-53-4,0 0-37 3,0 0-9-3,4-33 11 2,-4-18-6 0,12 1-2-1,-5 6-1-1,6 9-1 3,-6 6 2-1,11 9-2 0,-13 6-1-2,6 9-4 2,-7 5 1-1,-1 0 3 2,8 0 3-3,-2 25-8 2,0 4 0-1,1-4 1 2,3-6 0-4,-4-7 2 4,-1-9 2 1,3-3-2-5,4 0-3 2,0-3-3 1,4-17-4 0,-8 1 5 0,10 4 2-2,-8 10 2 2,-6 5 2 0,6 0 7-1,-6 8 8-1,5 23-17 3,-3 1 2-1,2 1-2 1,-6 0-1-4,-3-4 3 3,3-10-2 0,3 1-2 0,-3-8-6-3,-2-4-27 4,0-8-64-2,-3 0-146 2,10 0-333-3</inkml:trace>
    </iact:actionData>
  </iact:action>
  <iact:action type="add" startTime="13795">
    <iact:property name="dataType"/>
    <iact:actionData xml:id="d6">
      <inkml:trace xmlns:inkml="http://www.w3.org/2003/InkML" xml:id="stk6" contextRef="#ctx0" brushRef="#br0">13374 1843 428 0,'0'0'114'7,"0"0"-67"-1,0 0-2 2,0 0-21-1,0 0 2 2,0 0 27-4,-131 90-5 4,112-66-8 0,12-5 1-2,7-6-2-1,0 2-10 2,0-7-5 0,0-3-16 0,10-5-8-3,19 0-7 4,-1 0-9-2,-11 0 8 2,7-20 2-3,-16-1 1 2,-1-5 2 0,-7-2-4 0,0-1 2-2,0 9-6 3,0 6 3-2,0 6 4 1,0 8 4-2,0 0 0 2,0 0 9 0,0 0 34 0,0 25-23-3,0 2-17 4,3 0-1-1,7 0-2 0,-2-8-18-3,-1-8-31 4,9-6-49-2,-16-5-130 3,10 0-159-5</inkml:trace>
    </iact:actionData>
  </iact:action>
  <iact:action type="add" startTime="14224">
    <iact:property name="dataType"/>
    <iact:actionData xml:id="d7">
      <inkml:trace xmlns:inkml="http://www.w3.org/2003/InkML" xml:id="stk7" contextRef="#ctx0" brushRef="#br0">13509 1303 548 0,'0'0'161'4,"0"0"-19"4,0 0-60 0,0 0-73 0,0 0 8-2,0 0 19 3,5 312-6-1,-5-221-5 0,3 5-7-3,2-10-9 3,-2-4-9 0,-1-14 0 1,6-8-11-4,-5-14-27 3,-1-16-44 0,0-15-50 0,-2-15-123-3,0-5-188 3</inkml:trace>
    </iact:actionData>
  </iact:action>
  <iact:action type="add" startTime="15520">
    <iact:property name="dataType"/>
    <iact:actionData xml:id="d8">
      <inkml:trace xmlns:inkml="http://www.w3.org/2003/InkML" xml:id="stk8" contextRef="#ctx0" brushRef="#br0">13642 2512 399 0,'0'0'203'8,"0"0"-32"-2,0 0-50 2,0 0-55 0,0 0-21-1,0 0 1-1,0 0-7 3,-1490-141 7-1,1254 141-4 1,31 0-6-3,34 0-11 3,41 17-15-2,28 4-10 3,30-2 0-7,27-6-6 8,45-9-52-5,0-4-209 1</inkml:trace>
    </iact:actionData>
  </iact:action>
  <iact:action type="add" startTime="18158">
    <iact:property name="dataType"/>
    <iact:actionData xml:id="d9">
      <inkml:trace xmlns:inkml="http://www.w3.org/2003/InkML" xml:id="stk9" contextRef="#ctx0" brushRef="#br0">8812 1140 417 0,'18'-17'439'6,"-18"17"-324"1,0 0-8 1,0 20 27 1,-24 39-62-3,-16 28-52 2,-14 21 17-1,0 3 3 1,-2 10-13-2,-1-5-10 3,10-7 4-2,-3-11-4 2,20-22-3-3,12-19 0 1,5-23 3 2,11-26-4-2,2-8-5 0,5-24-5 1,53-48 6-1,25-29-2 2,15-20-5-4,18-5 5 6,-2 3 3-2,-10 9 9-2,-20 22 1-2,-28 22-1 3,-25 33-4 0,-18 21-6 0,-13 16 8-1,0 13-7 0,-25 61 2-1,-34 43-7 4,-22 38-4-6,-11 12 0 4,-5 1 0 0,13-8-1 0,16-24 1 2,12-30-1-6,16-34 1 5,20-32-2-1,16-31 3-1,4-9-4-1,36-49-5 2,48-52 6 0,44-45 0-2,28-39 2 2,18-37-1 1,2-8 1-2,-26 24-1 0,-47 60 2 1,-46 64-2 0,-37 57 0 0,-20 25 3-2,0 53-3 2,-52 57-2 1,-26 42 1-1,-8 30 1-1,2 12-1 0,0 6 2 2,13-3-2-1,9-14 2-3,14-32 0 3,17-44 0 0,12-46-1 0,19-47 3-1,0-14-2 0,73-77-1 0,36-50 0 2,43-47 3-4,26-42-3 3,2-16 1 0,-28 16-1 2,-33 42-4-6,-50 63 2 4,-37 57 2 0,-16 39 1 0,-16 15 0-1,0 45 0 1,-48 45 1-1,-24 37 3 1,-15 18-1-3,-6 13-1 3,5-3 0 1,8-9 0-1,11-17 1-3,25-31 0 4,17-33 1-1,13-37-3 0,14-28 3-3,24-19-4 4,60-65 3-1,42-42-4 1,22-37 0-3,15-29-2 1,-6-5-3 0,-19 11 5 2,-34 44-4-1,-37 48 3-2,-30 47 2 2,-18 38-2 0,-19 9-1-1,-5 51-1 0,-52 44 3 0,-21 40 1 3,-5 22 3-5,6 8-3 3,-2 2 3 0,18-18-4 0,0-25 2-2,22-38-1 2,14-31-1 2,12-36 1-4,13-19-2 0,13-25-1 2,51-59-13 0,37-46 11 0,20-33-1 0,18-25 1-2,-4-9 1 2,-17 28 2 2,-34 49 0-6,-42 53 1 4,-18 50 2-1,-24 17 0 2,0 58 0-1,-24 40-1 0,-33 38 1-2,-10 18-2 2,-6 0 3-2,8-4-2 2,6-15 0 1,14-25 2-2,9-29-2-1,17-31-1 2,17-27 1 0,2-22 1 0,2-1-2-2,57-37-2 1,37-42-4 2,10-37 2-1,7-19 2-2,-6-9 1 2,-7 16 2 0,-20 29-1-1,-35 37 0 2,-19 38 0-3,-23 24 0 2,-3 2-1 0,-29 67 0-2,-22 40 2 3,-23 24 1-2,-1 15-2 1,6-11 1-2,9-10 1 2,6-24 0 0,12-26-1 0,24-32 0-2,8-26-1 2,10-19 1 0,0-9-2-1,42-61-10 0,27-31 11 1,25-23-1-1,-2 2 1 2,-9 23 1-2,-18 30-1 0,-31 33 3 1,-21 25-3 0,-13 11 0-2,0 32 0 3,-47 43 0-2,-16 33 0 1,-10 20 0-1,-8 5 1 0,17-11-1 2,0-9-1-2,15-17-5-1,19-24-26 2,8-16-52 0,10-24-34 0,12-32-61-2,0-2-101 2</inkml:trace>
    </iact:actionData>
  </iact:action>
  <iact:action type="add" startTime="28491">
    <iact:property name="dataType"/>
    <iact:actionData xml:id="d10">
      <inkml:trace xmlns:inkml="http://www.w3.org/2003/InkML" xml:id="stk10" contextRef="#ctx0" brushRef="#br0">5970 10299 562 0,'0'0'293'7,"0"0"-152"1,0 0-58-2,0 0 0 2,0 0-41-1,0 0-5 2,1 51 19-2,-1-17-4 0,0 2-17 1,0 12 1 0,-1 5-17-2,-8 7-2 2,6 1-7-1,-1-4-6 2,1-7 1-3,-7-5-4 2,10-9 0 0,0-4 1 0,0-12 2-2,0-2-1 1,0-6 7 2,0-10-4-2,0-2 0-1,0 0 2 2,0 0-4 0,0 0 2 1,0 0 4-3,0 0 1 1,0 0-1 2,0 3 0-2,0-3-3 0,0 3 1 1,0-3 3 0,0 3-2 1,14-3-2-4,9 0 2 2,0 0 6 1,6 0-5 0,3 0 3-2,3 0-5 2,0 0 2 1,-5 0 0-1,4 0 0-3,2 0 4 6,-6 0-6-3,1 0 0 0,8-3-2-3,-9 3 2 4,11-6-4-2,5 1 4 2,5 0-6-4,3-4 7 3,-5 0-3 0,8 5 1 2,-1-5 3-5,-7 0-3 1,4 3-1 2,0 2-1 0,-2-5 1-2,-2 6-2 2,2-1 3 0,-2-1-2 0,2 5 0-1,-2-5 2-1,2-1-1 3,0 1-2 0,-8-1-2-4,4-4 0 3,3 3-2 0,-3 1 3-1,-2 1-3-1,7-4 3 3,-7 3-2 0,7-5 0-1,-4 3 0-3,-2 0 0 3,3-1 0 0,-8 4-1 0,-5-3 0-1,-4 8 1 0,1 0 0 1,-4 0 0 0,-7 0 0-2,7 0-1 2,-1 0 1-1,-8 0 1 2,9 0-2-3,-6 0 0 2,-5 0 2 0,-5 0-2 0,0 0 0-2,-9 0 0 3,5 0 0-2,-6 0 0 1,-2 0 0-2,-1 0 1 2,0 0-2 0,7 0 1 0,-7 0-3-2,9-15 0 2,-2-19 1 0,-2-5-3 0,-5-1 3-1,0 5 0 0,8 9 0 1,-5 13-8 0,0 0-20-3,-1 13-30 5,1 0-70-2,10 0-50-1,-6 0-134-2,6 5-772 5</inkml:trace>
    </iact:actionData>
  </iact:action>
  <iact:action type="add" startTime="30348">
    <iact:property name="dataType"/>
    <iact:actionData xml:id="d11">
      <inkml:trace xmlns:inkml="http://www.w3.org/2003/InkML" xml:id="stk11" contextRef="#ctx0" brushRef="#br0">12962 10339 241 0,'0'0'598'8,"0"0"-438"-1,0 0-78 2,0 0-6-4,0 0-45 4,0 0-23-1,0 0 8 0,0 64 9-2,0-25 10 3,0 1-4-3,0-1 4 3,0 1-10-3,0-7-10 2,0-2 0 0,-3-8 1 1,3-6-7-4,0-7-8 3,0-6 2 0,0-4 2 0,0 0-3-3,0 0 8 4,0 3 7-1,0-3 1 0,0 0-6-3,0 0-2 4,5 0-1-2,11 0 2 2,4 2-3-4,-1 3-1 4,5 1 1 1,10-6-1-5,8 4 3 1,3-4-2 3,15 0 6 1,0 0 5-2,12 0 2-2,-3 0 1 1,3 0-2 2,-4-6-1-2,5 0 1-1,-5-6-8 2,9 4-2 1,2-4 2-2,-2 2-6-1,4-4 2 3,3 5-3-1,-1-2 4-1,-9 8-3-1,-6 0 4 3,0 1-8-2,-20 2 2 1,9 0 2-2,-10 0-4 3,0 0 0-2,-1 0-1 2,-2 0-2-4,8 0 2 3,-7 0-2 0,-2 0 1 1,-2 0-2-4,2 0 2 3,-2 0 0 1,-1 0 0-1,0 0 1-3,-3-3-2 3,-2 1 2 0,-6-5-1 1,10 7 1-4,-1-3 0 4,-2 3-1-2,0 0 1 1,-8-2-1-2,-5 2 0 3,-3 0 1-2,-4 0-1 2,0 0 2-5,-11 0-1 4,-1 0-1-1,5 0 1 3,-5-3 0-6,-1 3 0 6,-3 0 0-3,0 0 0 1,0 0-1-3,3 0 1 4,-3 0-1-2,0-5 0 3,0-12 0-5,1-12-2 3,-1-18 1 0,9-9 1 1,-9 1 0-4,0 5 0 3,3 5-1 0,-2 1 3 1,-1 7-4-4,0 8-2 3,0 13-13 0,0 7-53 0,0 7-74-2,0 2-59 2,-1 0-168 0</inkml:trace>
    </iact:actionData>
  </iact:action>
  <iact:action type="add" startTime="44950">
    <iact:property name="dataType"/>
    <iact:actionData xml:id="d12">
      <inkml:trace xmlns:inkml="http://www.w3.org/2003/InkML" xml:id="stk12" contextRef="#ctx0" brushRef="#br0">29416 1933 366 0,'0'0'173'7,"0"0"-1"1,0 0 1-1,0 0-29 2,0 0-48-2,0 0-27 0,0 0-42-1,-141 288 11 3,64-145 1-1,-4 10-11 0,-1 5-11-2,0-4 0 2,19-7 4 0,-1-27-12-1,23-30-1-1,9-34 3 3,24-30 4-2,2-21-8 2,6-5-7-4,0 0-14 4,51-38 14-1,25-36 7 0,24-27-1-3,25-32-4 4,14-18-2 1,3-14 7-3,0-1-5-1,-23 16 6 3,-23 39-7-1,-45 40 0 1,-22 41-1-3,-28 20 2 0,-1 10 29 1,0 25 11 0,-54 68-14 0,-22 53 2 1,-29 46-17 0,1 13-9 1,4-5 2-4,4-24-5 3,28-33 0 0,11-35 2 0,24-43-2-2,14-35 0 2,15-24-1-1,4-6 0 3,13-10-16-5,51-44 4 4,36-40 12-2,37-39 0 2,14-30 5-4,23-24-5 3,-10-13-3 0,-10 10 2 0,-30 24 0-2,-37 48 1 1,-30 47-1 2,-28 46 1-1,-25 23 0-2,-4 2 4 3,0 4-1-2,-40 67-1 1,-33 53 23-1,-18 50-10 0,-9 33-6 1,3 7 2 0,13-14-3-2,10-28-5 2,10-38-2 0,15-44-1 1,21-37 0-4,9-33 0 3,19-16-5 0,0-4-10 0,26-26-31-2,54-42 16 2,21-42 29 0,36-38-7 1,19-34 7-4,7-24 0 3,0 7 1 0,-25 31 0 0,-38 46 0-2,-43 56 0 2,-37 42 0 0,-20 24 4 0,0 15 2-1,-41 66-3 1,-40 42 13-1,-30 46-9 2,-7 20-2-4,7 4-1 3,6-11-1 0,15-21 1 0,24-28-3-2,12-39 0 3,28-38 1-2,6-34-1 1,20-22-1-3,0 0-3 4,30-24-23-1,47-43 10 0,36-37 16-2,28-36-2 2,22-38 2 0,34-30-1 0,5-20 2-2,-21 15-2 3,-40 42 0-2,-54 61-1 2,-51 60 2-4,-23 41 0 3,-13 9 4 0,-17 51-4 1,-59 63 1-3,-28 61 9 2,-21 47-2-1,-7 12-3 1,15-21-3-2,13-25-1 2,17-42 0 0,16-39-1 0,24-40 1-2,24-35-1 2,17-30-7 0,6-2-1 0,16-28-24-2,58-47-4 2,33-38 36 0,37-38 0 0,27-39 0-2,29-25 1 2,1-19-1 0,-21 9 2 0,-35 43-2-2,-52 64 0 2,-58 61 0 1,-30 54 0-2,-5 13 1 0,-36 81 1 0,-41 58 15 1,-27 57-12 0,-31 36-5-2,-1 3 5 2,4-19 0 2,13-32-3-5,18-45-1 3,24-37 0 0,22-41-1-1,27-31 0 2,18-30-4-4,10-10-9 3,29-27-18 1,52-55 11-1,40-36 19-3,24-28 2 3,27-27 1 0,-1-16-2-1,-7 8 1-1,-37 33 0 3,-43 52-1-1,-44 54-1 0,-33 37 1-3,-7 5 3 4,-23 62 0-1,-57 63 10 1,-24 50 1-4,-18 23-1 3,-7-3-4 0,17-27-6 0,12-30-1-3,23-32-2 4,34-41 2-1,23-28-1 0,20-25-1-3,0-12-1 4,36-17-20-2,52-56 9 2,35-39 12-3,31-37 0 2,10-34-2 0,1-22 2 0,-5-4 0-2,-23 19-1 2,-37 47-15 0,-42 55 9 0,-30 48 4-2,-17 40 3 2,-11 20 3-1,-43 81-2 2,-50 60 11-3,-24 50-2 2,-11 11 4 0,5-12-4 0,22-21 0-2,6-43-2 2,29-36-6 0,13-35-1 0,29-38-2-2,11-26 0 2,13-11-1-1,13-11-14 2,64-57-2-4,27-38 18 4,40-38 3-1,16-30 0 0,19-34-3-2,0-5 0 3,-31 19-6-2,-38 46 4 1,-50 67-3-2,-35 54 5 2,-25 27 1 0,0 44 6 0,-44 72 8-2,-30 52-6 3,-13 29 1-2,-10-8 1 2,13-23-1-4,-6-29-6 4,19-22 2-2,1-22-5 2,24-26-1-4,16-30 0 3,20-23-3 0,10-14-1 0,20-9-32-3,57-55 10 5,33-37 22-3,23-31 3 2,5-25-1-4,2-15 2 3,-12 3 0 0,-15 19-2 0,-29 36 0-2,-33 52 2 2,-25 38 0 0,-23 20 0 0,-3 4 5-1,0 34 1 0,-52 62 4 0,-19 42 3 3,-29 30-4-5,5-5-4 2,11-20 1 1,12-25-3 1,24-34-3-3,7-22 4 3,18-33-4-2,23-24 0 2,0-5-3-4,5-17-13 3,54-52 5 0,18-39 10 0,30-33 0-1,8-24 1 0,8-8-1 1,-7 10 0 0,-31 27-2-2,-21 40-3 3,-31 47 1-2,-25 36 4 1,-8 13 1-2,0 6 3 2,-18 50-2-1,-25 38 13 2,-14 29-6-3,-1 18 4 3,-1 5-3-2,5-4 5 2,-2-6-10-4,2 2-3 3,9-18 4 0,3-22-5 0,12-27 0-2,6-38-1 2,20-22 1 1,4-11-5-3,0 0-25 2,18-34-17-1,41-40 35 3,22-37 11-4,16-18-5 1,-5 2 5 0,-20 33-6 1,-28 37-3 0,-27 40-5-1,-17 17 3 1,0 25 1-1,-13 41-19 2,-15 18-32-4,-5 5 0 3,3-1-53 0,12-58-44 0,14-3-115-2</inkml:trace>
    </iact:actionData>
  </iact:action>
  <iact:action type="add" startTime="54141">
    <iact:property name="dataType"/>
    <iact:actionData xml:id="d13">
      <inkml:trace xmlns:inkml="http://www.w3.org/2003/InkML" xml:id="stk13" contextRef="#ctx0" brushRef="#br0">21124 4277 382 0,'0'0'209'7,"0"0"-52"0,0 0-25-1,0 0-31 3,0 0-49-1,0 0 2 0,0 0 35-2,-124-17 25 1,12 17-36 2,-17 0-12-2,-25 0-12 0,-9 0 0 0,2 0-9 2,4 0-16-1,17 0-9-3,12 0-9 5,15-11-2-1,13-1-3-1,19 1 0-3,14 0-6 4,14 1 2-2,13 5-1 2,16 3-1-4,3 0 0 3,6 2-2-2,12 0-11 3,3 0-59-1,0-6-69-2,0 3-105 2,0 3-284 0</inkml:trace>
    </iact:actionData>
  </iact:action>
  <iact:action type="add" startTime="55105">
    <iact:property name="dataType"/>
    <iact:actionData xml:id="d14">
      <inkml:trace xmlns:inkml="http://www.w3.org/2003/InkML" xml:id="stk14" contextRef="#ctx0" brushRef="#br0">26608 4196 448 0,'0'0'144'6,"0"0"6"-1,0 0-46 3,0 0-30-1,0 0-13 1,0 0-3-1,19 19 9 1,-55-8 21 0,-28 3 7 0,-23 0-22-3,-35 3-3 4,-34-6-23-1,-11 1 3 0,-7-9-8-2,-7-3-10 2,4 0-7 0,19 0-8 0,11-10 4-1,13-8-3 0,22 1 2 1,0 2-2-1,28 7-2 0,3 1-3 1,9 3-2 1,24 4-7-2,9 0-4-1,18 0 0 2,14 0-1 1,1 0-4-2,6 0-39-1,0 0-57 1,0 0-38 2,0 0-116-1,9 8-394-2</inkml:trace>
    </iact:actionData>
  </iact:action>
  <iact:action type="add" startTime="58940">
    <iact:property name="dataType"/>
    <iact:actionData xml:id="d15">
      <inkml:trace xmlns:inkml="http://www.w3.org/2003/InkML" xml:id="stk15" contextRef="#ctx0" brushRef="#br0">23335 4807 652 0,'0'0'162'9,"0"0"-33"-3,0 0-73 1,0 0-17 1,0 0-17 0,0 0 4 0,0 0 0-2,132 597 6 2,-121-483 2 0,10 11-8 0,-2 4-8-3,-2-3-2 4,6-7 4-1,-5-18-2 0,-2-20-6-2,-9-22-2 2,-4-17 5 0,-3-18 0 0,0-14-7-2,0-7-8 2,0-3-6 0,0 0-7-1,0 0 5 0,0 0 8 1,0-9 4-1,-13-19 1 1,-18-2-2-1,4-4 1 1,-12 4-3 0,5-2-1-1,4 0-3-1,-7 5 1 2,7 2-2 1,4-4-5-1,1 2-3-2,8-8-1 4,1 1 6-3,9 4 5 2,4 10 2-3,3 9 0 2,0 5 1 0,0 6 8-2,0 0 16 0,0 0 19 3,0 3 6-2,20 28-26 1,3 9-9-2,16 9 8 3,-1 8-4-2,-5 0 13 1,5 4-6-3,-4 1-4 4,2 4 7-2,-13-2-11 2,2-6-13-3,1-13 2 2,0-11 6 0,-19-14-5-1,6-9 6 1,-9-5 0-1,-4-6-4 1,6 0-3 0,9 0-3-1,4-23 0 1,5-28-3-1,2-19 2 1,5-11-3-2,-5-12 3 2,7-2-2 0,-8 10 2 1,-2 15-3-4,-4 25 2 3,-5 16-1 0,2 10 0-1,-6 8-1 0,6 1-30 1,-3 3-123 0,-13 7-87 0,0 0-252-2</inkml:trace>
    </iact:actionData>
  </iact:action>
  <iact:action type="add" startTime="61970">
    <iact:property name="dataType"/>
    <iact:actionData xml:id="d16">
      <inkml:trace xmlns:inkml="http://www.w3.org/2003/InkML" xml:id="stk16" contextRef="#ctx0" brushRef="#br0">20221 8397 475 0,'0'0'211'6,"0"0"-78"2,0 0-21 1,0 0-29-2,0 0-27-1,0 0-24 1,-20 0 24 1,-36 0 8 1,-5 0-5-3,-22 0 3 2,-16-8-8 0,-24-1-17 0,-13 1-7-2,-5 4-9 2,-19 2-4 0,-1 2 4 3,-16 0-7-7,9 0 7 3,-6 0 4 2,10 0-4-1,3 14 3-3,4 0 2 3,7 2 3 1,3 4-7-2,7 4-2 0,5 0-7 0,2 4 0 1,8-1-5 3,3-7-2-7,9 4-3 3,13 3-1 1,17 8-1 0,2 4 1-2,17 3 4 3,1 3 0-2,6 6 2 2,1 1-4-4,11 0 0 3,-3-10-3 0,13-12-1-1,6-10 0 0,12-8-1 1,7-5 0 0,-1-4-1 0,7 0 1-1,1 3 1 0,-10-1-1 1,-6 8 0 0,-5 0 1-2,-1 4 0 2,-1-3-2 0,0-3-7 0,16-5-10-2,-3-3 3 2,5-3-2 0,5 0 6 1,-2 0 7-4,5 0 3 2,0 0 2 2,0 0-1-1,0 0 1-3,0 2-3 4,0-2 0-1,0 0-5 0,0 0 5-1,0 0 1-1,0 0 1 3,0 0 2-1,0 0-1-2,0 0 0 5,0 0-1-6,-5 3-5 3,2 0-5-2,3 0 4 3,-4 1-3-2,-6-2 7 2,7-1 1-4,-4-1 2 3,-2 4 0 1,5-4-3 1,1 0 1-7,-2 0-3 5,-8 0-5 1,13 0-3-1,-3-20 9-3,3-5 3 3,0-6 1-1,0 3 1 1,0-3 0-2,0 3 1 3,3 4-2-1,10-3 0 0,-1 2 1-1,8 0 0 0,6-4 0 1,1 2 0 1,-3-1 0-4,-5 6-1 3,-2 7 2 0,-4 5-2 0,-5 6 3-2,-5 4-3 1,-3 0 3 3,0 0-3-3,0 0 1 0,0 0 0 0,0 0-2 1,0 34-2 0,-16 18 3-1,-9 12 4 0,-16 11-3 2,7-5 1-2,-1-5-1-1,1-7-1 2,-2-7 0 0,16-12 1 1,4-10 3-4,9-19 3 3,7-10 8 1,0 0 18-2,7 0 3-1,41 0 2 3,10 0-9-1,13-16 2-1,9 5 16 0,1 5-5 0,3 4-6 0,-4 2-16 2,5 0-11-3,-18 0-6 2,-27 0-1 0,-19 0-2 0,-21 0-1-2,0 0-6 2,0 0-62-1,0 0-89 3,-21 0-146-5,-2 8 28 3</inkml:trace>
    </iact:actionData>
  </iact:action>
  <iact:action type="add" startTime="65466">
    <iact:property name="dataType"/>
    <iact:actionData xml:id="d17">
      <inkml:trace xmlns:inkml="http://www.w3.org/2003/InkML" xml:id="stk17" contextRef="#ctx0" brushRef="#br0">7945 11163 584 0,'0'0'173'7,"0"0"-64"2,0 0 8-4,0 0-40 3,0 0 5 0,0 0-8 1,5 49 7-3,-5 0-16 2,-11 7-20 0,-3 15-8 0,-5 10-14-2,-1 8 2 2,0 12-9 0,-1 1-5-2,4-7-4 2,-2-5-2 0,9-14 4 0,-3-11-3 0,8-21 1-1,-2-13 5 4,7-13 2-6,0-10 2 2,0-8-1-2,0 0-1 4,0 0-10-2,0 0-4 1,0 0 0 0,0-37-3 0,0-18 3 0,12-22 0-2,8-18 0 1,2-12 1 2,-5-9 0-2,4 10 0 1,-3 10-1-2,-3 9 0 2,1 1 2 1,-5 9 0-3,2 8 3 1,-7 9-5 1,-1 17 0 0,0 21-1 0,-2 12 1-3,-3 10-1 4,0 0 3-1,0 0-4 0,0 17-3-3,0 30 5 3,-13 25 6 1,-6 19-1-1,-1 10-3-2,0 6 2 2,0-4-4 1,-1-2 1-4,4-7 0 3,4-10-1-1,0-5 1 2,6-12-1-2,-4-14 0 1,6-8 1-1,-6-14-1 1,11-8 1-2,-2-6-1 2,-3-10 0 0,5-1 1-1,0-2-2 2,0-4 2-3,0 0-2 2,0 0-1 0,0 0-3-2,0 0-3 2,0 0 6 0,0 0 0 0,0 0 2 1,0-17 4-4,7-2-2 3,11-5 5 0,2 3-1-1,2-11 10-1,13-10 2 3,1-9 11-2,7-4 7 1,1-5 3-2,-4 9 0 3,1 9-3 1,-5 12-5-5,-15 7-9 4,-5 9-7-2,-9 6-14 3,-7 4 0-5,0 4-1 1,0 0-9 2,0 0-16 1,-3 0-17-2,-19 0-9-1,-14 9 49 2,13 12 1 0,-11-2-4 0,14 1 5-2,-3-3 0 1,16-4-1 2,-4-1 2-1,6-9 0-2,5-1-1 2,-5 3-1 0,-3 1 0 1,-3 5 0-4,-3 1 1 3,-5-4-40 0,2-3-40 0,10 0 9-2,-7 2 36 3,12-2 24-1,2 0 11-3,-3-2 0 3,3 1 6-1,0-4-6 3,0 0 1-2,0 0 1-3,0 0-1 3,0 0 4-1,0 0 2-1,0 0 3 2,0 0 12 2,0 3-3-3,0-1-11 1,5-2 5-3,-5 0 3 4,6 0-11 0,-6 0 7-4,5 3-4 2,-2-3 7 3,-1 2 7-3,0 2-13 2,9-4 13-4,-9 0-5 2,1 0-6 2,1 0-8 0,-4 0 0-4,0 0-3 3,0 0 0 1,0 0 2-5,0 0-2 5,0 0 2-1,0 0 1 0,0 0 3 0,0 0-3-2,0 0-1 1,0 2-1 2,0 2 1-2,0-1-1 0,0-3 3 1,0 4 0 0,0 9 3 0,16 9 20-2,0 5-19 1,4 6 1 1,1-1 0 0,-1 0 4-1,0-7-4 0,-1-3 2 1,-10-11-3-1,-1-3-2 1,-3-8-5 1,-5 0-1-2,0 0-3-1,0 0-8 2,0 0-23 0,0 0-36 0,0-2-59 0,0-10-88-1,0 1-173 0</inkml:trace>
    </iact:actionData>
  </iact:action>
  <iact:action type="add" startTime="67566">
    <iact:property name="dataType"/>
    <iact:actionData xml:id="d18">
      <inkml:trace xmlns:inkml="http://www.w3.org/2003/InkML" xml:id="stk18" contextRef="#ctx0" brushRef="#br0">9446 12868 136 0,'0'0'410'8,"0"0"-191"-3,0 0-94 4,0 0-31-1,0 0-17-1,0 0-2 0,0 0-26 0,14 84 9 2,-33-20-9-1,-7 18-9-3,-1 11-10 4,-1 11-13-1,-4-3-2 0,-4-5-8-2,11-14-2 2,5-18 0-1,1-17 3 2,2-18-4-4,12-15 2 4,0-8-4-1,5-6 1 0,0 0-2-3,0-17 2 4,0-28 4-2,10-23-7 1,23-14 0-1,-13-19 1 1,6-17-2 1,3-3 2-1,-7 6-1-2,-2 17 0 0,-6 25 1 3,3 20-1 0,3 12 1-4,-4 14-1 3,-3 4 0 0,-6 12 1 0,-2 3-1-1,-5 5 0 0,0 3 0 0,7 0 0 3,-7 0 0-5,0 0 10 4,0 42 47-2,0 17-33 0,-19 20-6 0,-7 12-10 1,0 6-4 0,1 10-3 1,-5-5 3-4,4-7-1 4,6-11 0-1,-5-9 2-2,2-7-2 1,-6-8 2 1,10-10-5 0,7-10 1 1,-4-10 0-4,12-10-1 4,-6-6 1-2,4-9 0 1,2 0-1-3,-2 2 0 4,3-7 0-1,3 3 1-1,0-3-2 0,0 0 1 1,0 0-1 0,0 0-3 1,0 0 4-4,0 0-3 3,0 0 1 1,0 0 2-1,0-11 1 0,0-6 1-3,3 0-1 2,14-6 4 2,6-1-4-3,9-8 2 2,6-2-1 0,3 4 3 1,2-5 2-4,4 3 7 3,9-5 7 0,5-3-11 0,13-1 2-2,-7-2-4 2,6 4 5 0,-13 7 0 0,-14 13 0-2,-11 4-4 2,-16 13 3 0,-15-1-4 0,-4 3-8-2,0 0-1 2,0 0-8 0,0 0-10 0,-23 0-21-2,-15 0 31 2,-5 0 3 0,-1 14-6 1,-5 3-6-4,17 0-2 4,-8 2-3-3,1 5-4 3,-8-2-17-3,4-2-7 2,4-4 0 0,11 1 7-1,8-6 25 1,-1 3 17-1,8-5 2 1,10-4 2 1,3 1 1-4,0-2 3 3,0 1 7 0,0 5 3 0,12 2 1-2,8 1 15 1,5 4 9 2,3 3 14-1,11 0 1-2,-2 6 1 2,2 1-6 0,-1 1-10-1,-2-2-9-1,-8-6-7 2,-6-7-3 1,-8-4-12 0,-7-6-4-3,2-1-4 1,-9-2-2 2,0 0-4-1,0 0-22-3,0 0-52 3,0-5-78 0,-9-12-42 0,-2 0-118-2</inkml:trace>
    </iact:actionData>
  </iact:action>
  <iact:action type="add" startTime="70761">
    <iact:property name="dataType"/>
    <iact:actionData xml:id="d19">
      <inkml:trace xmlns:inkml="http://www.w3.org/2003/InkML" xml:id="stk19" contextRef="#ctx0" brushRef="#br0">5820 18482 563 0,'0'0'204'7,"0"0"-60"2,0 0-43-4,0 0-12 3,0 0 0 0,0 0 17 0,0 0-19-2,392 20-30 1,-305-13 0 2,17-2-14-2,26-5 3-1,27 5-3 3,24-2-10-1,24 6-3 1,2-1-13-4,3 7 3 5,2 1-7-2,18 1 3 0,2-3-2-1,22-5 0-2,-6-9-6 2,2 0 6 2,-5 0-1-3,-17 0 5 2,-11 0-3 0,-24 0-6 1,-15 0 8-4,-7 5-5 3,6 0-3 1,-3 2-2-2,-3-7 1 0,3 0-4 0,-6 0 7 1,-7 5 3 0,12 3-2-2,-9 3 2 2,-8 2-8 0,-11-9 1 0,-4-4-1-2,-14 0 4 2,-1 0-8 0,-14-17-1 0,1 3-1-2,-6-3 1 2,8 0 0 0,1 4 0 1,-8-1 4-4,0 1-5 3,0 4 7 0,-3 0-6 2,-5 3 4-6,0 0-1 4,1 4 0 0,7 2-1 1,8 0 1-3,8 0 4 1,2 0-8 1,-1 0 0 0,-5 5 0-2,5 4 0 2,11-4 0-1,-7 3 0 2,10-3 0-3,-1 2 0 3,-18 1 0-3,4-2 0 3,-3-3 0-2,-3 3 0-1,-2-4 0 3,-19 10 0-1,-26-4 0-3,-19-3 0 5,-27 2 0-2,-22-2 0-1,-3-5-12 0,-3 0-139 0,-78 0-119 2,21-12-15-1,-8 12-140-3</inkml:trace>
    </iact:actionData>
  </iact:action>
  <iact:action type="add" startTime="74484">
    <iact:property name="dataType"/>
    <iact:actionData xml:id="d20">
      <inkml:trace xmlns:inkml="http://www.w3.org/2003/InkML" xml:id="stk20" contextRef="#ctx0" brushRef="#br0">13635 15148 457 0,'0'0'143'9,"0"0"-11"-5,0 0-31 5,0 0-18-1,0 0-23 0,0 0-6-2,0 0-1 2,-9-17-13 1,-32 10 17-2,-6 5-6 1,-26 2-10-2,-8 0-7 1,-3 0 6 1,-13 2-8-1,-3 18-14 0,3 8-3 3,7 6-4-3,-4 10-7 2,7 7 4-4,5 11 0 4,7 9 3-2,10 13 1-1,5 11-1 2,7 21 4 1,12 16 3-2,2 19 4 1,16 12-7-3,1 12-10 5,6-7-2-3,6 2-1-1,1-14-1 2,5-9-1 0,4-16 2 0,0-7-1-1,20-11 1 0,40-14 0 2,24-13 14-2,29 0-5 1,24-4-9-2,19-1 1 2,18-16-3-1,7-8 0 2,3-16 1-3,-4-17 0 2,-22-21-1 0,-15-3 0-2,-20-40 1 1,-13-36-2 2,-23-28 0-1,8-29 1-2,-8-29 0 3,2-32 2-2,0-25-2 2,-9-12 1-2,-17 13-2 0,-22 21 3 1,-22 17-2-1,-18 19 0 2,-1 16 1-4,-4 4 0 3,-44 9-1 0,-24 10 0 0,-17 14 0-2,-24 12 0 2,-26 22-4 0,-6 17 4-2,-9 17 1 1,-2 9 3 2,11 0-1-1,6 0-1-2,10-3-1 2,5-6 1 1,7 5-2-1,13 12 2-3,7 14-2 4,4 9 1-1,13 9 3-1,0 28-4-1,19 4 3 2,-2 7-1 1,5 6-1-2,8 5 0-1,0 14 3 2,9 17-2 0,2 17-1 0,9 16 2-3,1 18-2 4,8 11 0-1,1 2 1 0,3 6-1 0,6 3-1-3,9 0 0 4,2-3 3-1,0-2-1-2,43 1 9 3,24-4 7-1,17-2-1-1,22-11-4 1,10-20-5-2,15-16-3 2,-3-15-5 0,10-24 2-1,-14-23-1 0,8-13 1 1,-10-20-2 1,-6-11 1-4,-7 0 0 2,7-30-1 2,-3-26 0-1,-9-21 0-3,-2-12-2 4,-15-7 2-1,-11 6 1 0,1-2 0-1,-14-10-1 0,-7-9 1 2,-14-15 0-1,-3-10-2-3,-14-14 0 3,-5-15 0 0,-5-15 1 0,-11-3-2-1,-4 3 2 1,0 15-1-1,0 26 0 1,-4 23 0 1,-28 17-1-5,-7 9 1 5,-3 3-1-1,-5 0 0-2,-9-4 0 2,-5 2 0 0,1 4 2 0,4 15-2-2,-5 19 0 1,-10 18-4 3,-22 16 1-3,-11 9 3 2,-9 2 1-3,-8-2-1 2,14 8 0-1,-3 0 2-1,16 0 0 3,-3 22 1-2,7 31 0 0,6 15 1 0,3 14-1 0,1 4 4 2,0 4-4-1,12 5 0-2,-5 16-1 2,13 15 1 0,12 20 0 0,-4 17 1-2,21 3 0 2,11 0-2 0,4 0 2 1,16-1 1-4,0 2-2 4,3 3 1-2,50-1-2 1,18-4 4-1,29-10-3 0,18-23-1 1,14-27 0 0,0-23-1-2,-2-13-3 1,-20-15-1 3,-10-14-17-3,-5-21-16-1,-16-19-28 1,-11-6-65 3,-55-33-95-3,-10-12-294 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47:12.95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930">
    <iact:property name="dataType"/>
    <iact:actionData xml:id="d0">
      <inkml:trace xmlns:inkml="http://www.w3.org/2003/InkML" xml:id="stk0" contextRef="#ctx0" brushRef="#br0">13384 5564 497 0,'3'0'207'6,"4"3"-75"3,-7 16-35-2,0 13-43 0,0 11-24 0,0 9 2 3,0 7 14-3,0 0 0-1,0-6 1 2,0-5-5 0,0-3-5-1,0-5-6 0,3-4-1 1,9-6-6 0,6-5-3 0,11-2-7-2,-1-5 1 2,10-5-1 0,-2-4-6 0,7-4 0-3,5-5-5 3,9 0 3 1,-1 0 4 11,8 0-2-19,13 0-1 1,-3 0-4 5,-5-11 1-1,1-2-3 1,-9 1 2 2,-8 9 1-2,4 3 1 2,-15 0 4-3,10 0 0 1,-5 28 2 1,-7 13-4 0,4 6-1-2,2 8-3 2,2 16 2 2,-8 7-3-3,4 10-2-1,-8 4 2 2,0-2 2 0,-11-4 1-2,-5-15 3 1,-1-14-2 2,-14-18-3-2,0-19-2 0,-2-14 1 1,-3-6-2 0,0 0-3 0,8 0 1-1,-4-35 1 0,16-12 1 1,-1-15 0-1,-2-5 0 2,-4-1-3-3,-5-4 5 2,-3-4-4 1,1 2 3-4,3 2-2 3,3 10 2 0,5 6-2 0,9 9 1 0,2 0 0-2,9 8 2 2,13 6-1 1,0-1 0-3,2 9 0 2,9 2 4 0,-1 9 0-1,-2 11 2 0,8 3-1 0,3 0 9 1,10 8-2 0,16 17-3 0,7 0-5-3,19-2 4 3,9-2 0 1,18 1-4-2,13 0-1-1,3-2-1 3,0-3 1-2,5-4-3 1,-8-9 2-2,-16-4 0 2,-12 0-3 1,-21-25-1-1,-19-29-2-2,-24-10 1 2,-12-9-4-1,-19 0 0 0,-18 5-17 0,-20 14-54 1,0 46-113 1,-18 8-111-1</inkml:trace>
    </iact:actionData>
  </iact:action>
  <iact:action type="add" startTime="7263">
    <iact:property name="dataType"/>
    <iact:actionData xml:id="d1">
      <inkml:trace xmlns:inkml="http://www.w3.org/2003/InkML" xml:id="stk1" contextRef="#ctx0" brushRef="#br0">20988 9143 644 0,'0'0'85'8,"0"0"11"-1,0 0 15 0,0 0-38 1,0 0-20 0,0 0-4 0,0 0 13-2,-1129-479-18 1,875 400-10 2,-14 3-7 0,-25 6 0-5,8 3-4 4,1 11 1 1,5 13-7-1,23 17-2-2,24 18-6 2,4 8 0 0,18 0-4-1,9 0-1 0,17 0-4 1,14 0-3 0,25 0 2-1,17 0 0 0,15-2 0 1,13 2 0 0,26 0-1 0,21-3 1-2,6 3 0 2,17-4 1 0,0 0-3 0,6-2 2-3,1-3-7 4,9 1-14-1,4 2 6 0,-4 1 6-3,14 5 4 4,-2-2 0-1,2 2 3 0,0-7-4-2,0-4 6 2,2 2-2 0,35-5 3-1,-4 1 1 0,12 1-1 1,1-4 1 1,14-3-1-2,11-5 1 0,-2-1-1 0,-8-1 0 2,-7 9 0-2,-15 3 4-2,-14 6 3 3,-21 8 1 0,-1 0-2 1,-3 0-3-4,-3 0-2 4,-39 7 3-1,-33 18 0 1,-9 5-4-4,-3 0 0 3,-5 1-4 0,13-1-4-1,15 0-2 0,20-5 9 1,8 1 1 0,19-5 0-1,11-4 5 0,6-3-1 0,0 7 10 1,19-2 7 0,26 6-3-1,11 2-3 1,8 5 4 0,-5 5 1 0,1 8 3-2,-7-3-3 1,-9-3-11 2,-11-10-6-1,-10-2-3-3,-1-4-2 4,-12-1-56-1,-10-16-101-1,0 0-79 0</inkml:trace>
    </iact:actionData>
  </iact:action>
  <iact:action type="add" startTime="9391">
    <iact:property name="dataType"/>
    <iact:actionData xml:id="d2">
      <inkml:trace xmlns:inkml="http://www.w3.org/2003/InkML" xml:id="stk2" contextRef="#ctx0" brushRef="#br0">13217 11943 192 0,'0'0'468'7,"0"0"-316"0,0 0-46 1,0 0-32 0,0 0-33-2,0 0-6 1,-24 206 1 2,24-195 24-1,10-6-7-3,30 1-21 3,10-2-1 1,13 3 5-1,14 5-5-3,15 4-4 3,21 6-15 0,14-5-5 0,11-5 0 0,5-4-4-1,-1-5 0 1,-1 3 1 0,-12-1-3 0,-19 9 0-1,-29 9 3 2,-11-1-3-1,-22 10 0-2,-12 3-1 2,-13 12 0-1,-2 5 0 1,-6 7-1-2,-13 6 1 4,1-3-1-4,-3-6 1 2,0-15 0-2,0-14 0 2,0-11 0 0,0-10 0-2,0-6-1 2,0 0-5-1,4-22-2 0,28-35 5 1,9-16 2-1,6-6 1 2,13-3 0-2,14 13 0 1,1 5 0-2,6 12 0 2,6 13 1 0,8 14 0 0,5 8 0-2,7 12 0 2,13 5-1-1,14 0 0 1,13 0 2 0,10 7-2-2,8 11 1 2,-4-4 1 0,9-12-2-1,-20-2 1 1,-16 0 1-1,-27-36-2 2,-26-15 0-3,-20-19-2 1,-12-11-1 2,-21-7-4-2,-16-2-42-1,-8 17-33 3,-4 57-66-1,0 16-205 0</inkml:trace>
    </iact:actionData>
  </iact:action>
  <iact:action type="add" startTime="12167">
    <iact:property name="dataType"/>
    <iact:actionData xml:id="d3">
      <inkml:trace xmlns:inkml="http://www.w3.org/2003/InkML" xml:id="stk3" contextRef="#ctx0" brushRef="#br0">12972 13059 698 0,'0'0'239'5,"0"0"-115"4,0 0-22-1,0 0-30 0,0 0-41-3,0 0-8 3,0 0-10 1,-378 508-1-3,368-501 7 2,10-7-4 0,10-15-6 0,49-47 5-1,27-26 43 0,34-14-18 1,1-3-5 0,-17 20-5 1,-29 33-4-4,-37 26 6 6,-31 26 11-5,-7 12 20 1,-1 67-22-2,-43 41-35 4,-15 24-5 1,-2-7 2-4,2-25 0-1,14-27-1 3,13-34 0 1,11-29 0-2,21-22 0 0,0 0-1 1,50-54-1 0,29-35 1-2,30-27-2 2,14-5 1 0,-8 17 1 1,-19 32 2-2,-44 36-1-1,-18 36 5 2,-34 10 23 0,0 81 46-2,-15 37-62 2,-26 30-6-1,-5-7-3 2,5-18-2-4,2-32-2 4,8-34 0-1,21-31-13 1,10-27-38-2,0-9-65-1,48-16-71 2,-12-18-140 0,17-4-495-1</inkml:trace>
    </iact:actionData>
  </iact:action>
  <iact:action type="add" startTime="12856">
    <iact:property name="dataType"/>
    <iact:actionData xml:id="d4">
      <inkml:trace xmlns:inkml="http://www.w3.org/2003/InkML" xml:id="stk4" contextRef="#ctx0" brushRef="#br0">14933 14243 399 0,'0'0'315'7,"0"0"-184"1,0 0-17 0,0 0-50-3,0 0-23 3,0 0-3 0,0 0 0 1,-404 412-8-2,381-390-13-1,3-10-6 2,20-12-2 1,0 0-4-4,11-15 3 3,30-24 7 0,4 0-7 0,1 5 7 0,-8 9 11-2,1 5 6 2,-22 10-8 1,-9 4-13-3,-8 6-3 2,0 0 7 0,0 30 15 0,-28 18-5-1,-10 6-18-1,-1 0 5 3,12-10-3-1,6-7 8-2,5-12 1 1,12-13-6 2,4-10-6-1,0-2-1-3,23-11-5 4,38-40 1-2,23-25-1 2,21-16 0-1,11-9-1-2,-15-1 1 2,-5 20 3 0,-31 26 2-2,-30 31 16 2,-21 22 18 0,-14 3 2 0,-13 45-19 0,-43 33-8-2,-15 24-11 3,-16-1-2-1,3-8 3-4,4-14-4 5,19-23 3-1,20-22-2 0,18-17 0-2,20-17-1 2,3 0 0 0,26-8 0 0,35-29-2-1,20-3 2 0,-1 1-3 1,-16 11 3 0,-24 10 0-2,-13 8 1 1,-17 10-1 2,-10 0 0-1,0 14-2-2,-25 28-8 2,-17 9 0 0,0-6-9 0,-6-3-18 0,16-2-38-2,-1-4-48 2,18-28-95 0,14-5-373 0</inkml:trace>
    </iact:actionData>
  </iact:action>
  <iact:action type="add" startTime="15035">
    <iact:property name="dataType"/>
    <iact:actionData xml:id="d5">
      <inkml:trace xmlns:inkml="http://www.w3.org/2003/InkML" xml:id="stk5" contextRef="#ctx0" brushRef="#br0">15128 17274 431 0,'0'0'472'8,"0"0"-330"-3,0 0-48 3,0 0 19 0,0 0-31 1,0 0-44-3,90-48-2 2,24 29 4 0,60-7 2 0,46-1-8-3,49-5-2 3,29-1-10 0,2 5-8 1,-21 17 13-2,-36 11-4 1,-41 0 7 0,-33 17 4 0,-44 11-5-2,-41-3-4 4,-23-8-1-4,-38-12 0 3,-11-2-5-5,-12-3-19 4,-35 0-4 0,-59-16-5 0,-47-38 9-1,-46-24 3 0,-32-24-2 2,-20-16-1-3,-10-15-1 0,5-1-1 3,14 3 2-1,25 18-2 0,44 20 2-2,41 25 0 3,43 27-2-2,39 18 1 1,33 18-5-2,5 5 6 1,0 32 6 2,26 59 5-1,32 43-9-1,4 29-2 0,15 20 5 1,-3 14-5 0,-3 3 1-1,1-10 1 0,-11-12 0 1,-1-26-1 0,-13-34 1-2,-6-34 0 2,-12-36 0 0,-17-23 0 0,-4-23 2-2,8-2-3 1,25-19-1 2,23-56-1-1,23-38-4-2,26-55 2 1,8-52 2 2,7-32 1-2,5-27-1 0,-17 5 2 2,-27 28-2-2,-33 46-3 1,-25 45 2-2,-14 52 1 3,-4 41 0-2,-13 37 1 1,0 25-1-2,-14 5 0 1,-70 66 2 2,-53 43 5 0,-40 36 0-4,-31 24-2 3,-30 25-1 0,-3 3 1 0,5 0 9-3,32-18-3 3,25-29 3 1,36-27-7-1,34-29-2-2,29-28-1 2,31-36-1-1,26-12-2 2,23-17 0-3,0-3-9 2,23-3-42 0,34 0-45 0,15 8-90-2,-43-8-126 2,-6 0-714-1</inkml:trace>
    </iact:actionData>
  </iact:action>
  <iact:action type="add" startTime="20871">
    <iact:property name="dataType"/>
    <iact:actionData xml:id="d6">
      <inkml:trace xmlns:inkml="http://www.w3.org/2003/InkML" xml:id="stk6" contextRef="#ctx0" brushRef="#br1">5881 15552 511 0,'0'0'245'7,"0"0"-150"2,0 0-45-4,0 0-1 4,0 0 3-2,0 0-4 2,0 0-2-3,-340-14-1 2,258 14-9 0,3-3-1-1,-5 0 0 2,-1-1 2-3,-7-1-2 2,-1 3 1-1,-19-8-2 1,-9 0-11-2,-7-7 0 4,-8 0-1-3,-2 0-7-1,0 1 11 3,-1-1-15-1,-1 5 2 0,-1 2-8-1,13-3 5-1,8 9-1 1,10-1 1 2,1-3-2-1,9 6 0-2,5-1 1 2,6 1-2 0,8 2 1-1,-7 0-4 0,6 0 1 1,-2 0 0 0,-3 0 2-2,-1 5 0 2,4 5-1-1,0-1-1 2,-9 1-1-1,2 1 1-2,-11 3-4 2,7-2 0 0,0 3 0-1,8 0-1 0,10 0 0 0,14-2 0 2,-1 1 0-1,3 0 1-2,-9-1-2 2,-1 4 3 0,-1 4-4-3,-5-2 4 4,5 5-3-1,-1 0 2 0,-2 7-1 0,2-1 2-2,1 5-2 2,-2-2 0-1,7 1 1 2,1 2-1-3,-1-2 2 5,3-2-3-6,5-2 2 0,7-4-2 5,2 0-1-4,-1 1 2 2,-2 7 1-1,6-1-1 2,1 10 0 0,6 2 1-1,12 5-2-1,0 6 0 1,4 8-1-2,9 7-4 5,2 2-3-8,9 3 2 7,4 3 4-4,0 2 2 3,0 1-5-4,0-1 3 3,0 3-1 0,0-5 3 2,1 3-3-4,23 1 2 0,-4-1-1 2,13-5-1 0,1-2 2 0,6-5-2-1,5 0 3 1,0 8-1 0,-2-4 2-3,1 3 0 4,5-8-2-1,-4-5 4 0,2-9-1-1,5-12 0-1,0-5 5 3,2-1 1-2,2 2-3-1,-8 6-1 3,8-4-1-1,-3 8 1 0,-3-9 2 0,4-7-1-3,10-5 1 5,8 0 3-3,9-3-5-2,3 10-2 3,3 4 3 1,-5 3 1-1,-7-3 3-3,-10 3-3 4,11-11 5-2,5-5-6 3,16-12-1-5,26-1-1 4,18-9-2-2,9-4-1 0,6 0 1-1,-1 0 0 2,-15 0 2 0,-5 0 3 0,-16 0 0-1,-7 0 3 1,1 0-3-1,1 3-3 2,9 10 1-2,5-1-1-1,-6 5 1 2,-2 0-1 0,-3-4 1-1,-14 1-1 1,-3 3 0-1,-3-8 2 4,3-5 3-8,0 9-4 6,-5-5 0-1,-7-2 2-1,-8 5-4-1,-8-2-1 2,-1-4 2 1,2-5-4-2,-4 0 1 0,11 0 1 1,0 0 0 0,0-20-1-1,-7-2 1 0,-9 3 0 1,-7-2 1 1,-1 10-1-2,-3-2 2-1,3-4-2 2,1-3 0-1,5-5 0 2,3-4 1-4,8 2 0 4,1-1-1-1,-1 2 0 0,7 3 1-2,-3-2-1 2,3 9 1 0,-15-7-2 0,5-9 1-1,-11 2 0 0,-11-7-1 1,-5-2 1 0,-2 2 1-3,-1-5-1 5,0 0-1-3,0-2-1 1,-4-8 2-3,1 7 0 5,-4 1 0-4,-1-5 0 4,-9 11 1-4,10-13-1 2,-12-9-4-2,-2-9 3 2,-2-12-1 1,-10-3 0-4,6-7 0 4,-3 2 1-2,-1-5 0 0,0 8 1 0,-6 4 0 1,8 6 0 0,-9 6 0-2,-2 0-1 2,0-7 0 0,0-5 2 0,-2-4-3-2,-24-5 1 2,-4 4 0 1,-5 6-1 0,0 5 1-4,-2 6 0 4,0 4 0 0,1 2 0-4,-5-3 0 2,2 3 0 1,-9 2 1 1,-1 1-1-3,-12 6 0 1,0 3 1 1,-1 6-1 0,-6 8 0 0,-12 1 1-3,-1 0 1 3,-9 6-1 0,0-3 1 1,-7 0-1-4,-3 1 0 5,-1-10 2-3,1 11-2 1,3-5 1-2,1 5 0 3,15 5 2-2,0 7-2 1,1 8-1-3,0 7 3 3,0 5-3 0,-5 0 5 0,-18 0-3-2,-10 0 2 2,-12 0 1 0,-11 0-5 1,11 0 0-4,-8 0 1 3,-8 0 1 0,1 0-2 2,-1 5 2-6,14 5-2 6,2-3 1-4,9 5 0 2,3 1 0-2,11 2 0 3,8-1 1-2,4-4 0 2,6 3-1-3,0-3 1 1,7-3-1 2,-2 3-1-2,5-3 1 3,6 0 0-6,-3 1-1 5,5-3 1-2,5-1 1-1,2-1-3 2,-5-3 1 1,3 0 0-2,-11 3 0-1,-8-1 0 3,-1-2-2-1,4 9 1 0,3-6 0-3,5 2 1 4,2 0 0-1,9 5-1-1,-9 1 2-1,6 8-3 3,2 1 3-1,-5-1-2 0,11 4 2 1,8-9-1-7,-3 3 0 6,7-4 0 0,1 6-1-1,-4 0 2 1,1 3 1 0,-1 3-2 0,4 1 0-2,3-4 1 3,4-5-2-2,-6 3 2 1,10 3-2-2,-7-1 1 2,-1 0 0 0,-2 5 1 0,7 5-1 0,-5 8 1-2,-2 10-1 1,5 8 2 3,-5 13-2-5,9 8 1 3,-1 5 0-1,4 10 1 2,-2-2-2-3,6-3 0 1,2 0 0 3,-2-9 0-4,9-1 0 0,8-2 1 4,6-2-1-4,0 10 1 4,13-1 1-3,20 11 3-1,18-7-3 3,8-4-1-1,5-3-1-3,16-2 1 4,5 0-1-3,15 3 2 2,16-8-2-2,6 7 1 2,17-4 0 0,2-4-1 1,-3 1 0-3,-5-4 2 1,-8-6 0 2,-5-2-1-1,3-11 0-2,15 3 1 2,15-16-4 0,17-7-1 1,16-11 2-5,15 5-4 5,2-5 4-2,-9-1 0 2,-26 4 2-3,-10-6 0 3,-16 0-1-2,-1-6 1 1,-6 3 0-2,-2-5 1 2,2-6-1-1,11-3 1 2,5 0-1-3,-7 2 0 2,-17 1-2 0,-15 9 2 0,-17-1-1 0,-18-3 1-2,3-2-1 2,-3-6 1 0,7 0-2-3,4 0 1 4,12-6 0-1,0-25 0 0,2 0 1-2,-4-7-3 2,-14-6 4 0,-5 4-2 0,-17 5 2-2,-4 1-1 3,1 4 0-3,-2 4 0 3,4-2 1-3,-5 1-2 1,5-3 1 2,3-1 0-1,-2-5 0-2,8-5 0 2,-9-8-1 0,6-1 1 1,-9-4 0-4,-2-5-1 2,4-8 0 1,-3-14 0 1,-3-11 1-3,13-6-2 2,-3-6 2 0,-2-2-2-1,-17-9 1 0,7-14-1 1,-23-12 0-1,-10-7 0 1,-19-10 0-1,0-9 0 1,-47-6-1 0,-34-7 2-1,-20-6-2 0,-22 12 0 1,-6 11-4 0,0 25-2 0,0 36-8-2,21 41-38 2,11 33-67-1,80 28-73 2,17 40-96-3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52:23.865"/>
    </inkml:context>
    <inkml:brush xml:id="br0">
      <inkml:brushProperty name="width" value="0.05292" units="cm"/>
      <inkml:brushProperty name="height" value="0.05292" units="cm"/>
    </inkml:brush>
  </inkml:definitions>
  <iact:action type="add" startTime="19276">
    <iact:property name="dataType"/>
    <iact:actionData xml:id="d0">
      <inkml:trace xmlns:inkml="http://www.w3.org/2003/InkML" xml:id="stk0" contextRef="#ctx0" brushRef="#br0">2270 2892 472 0,'-1'-7'203'5,"-2"7"-98"3,-7 0-26 0,-3 0 1 0,-5 0-20-2,-9 0-4 2,-2 0-1 0,1 0-6 0,-4 0 7-2,2 0-5 2,-5 0-10 0,-4 4 5 0,3 7-14-2,-8-2-8 3,-3 2 2-2,-3-7-7 1,-2 6-6-2,-4-5-3 2,-1 0 1 0,2 7-1-1,10-4 4 0,-1 4-2 1,-4-2 4 0,5 3-3-2,2 0-2 3,-1-4 0-2,-5 2 1 2,9 0-4-2,-4 1-5-1,1-2 5 3,-1 8-6-2,4-5 1 0,3 5-1 1,0 2 0-1,5-5 4 1,0 7-2 0,0-3 2-1,3 0 0 0,-3-2 2 1,2 5-6 1,-4 2 5-4,4-3-4 3,1 7 3 0,1 0-2 0,-1 4 3-1,9 4-3 0,-8 3 0 1,4 1 0-2,-2 1-1 2,3 2 2 1,4-1-2-1,4 0 3-3,5 1-4 3,3 4 2 0,-2 7-2 0,5-2 0-2,1 2-2 2,-1 5 0 1,4-3 0-2,0 4 2-1,0-1-3 2,0-3 2 0,0 6-2 0,0 0 2-2,0-1-2 2,7 4 1 0,6-6 0 0,-2-3 0 0,2-6 1-2,-5-3-2 2,6-9 2 0,-5-1-2 0,7-3 2-1,0 3-1 0,4-7 0 3,5-3 0-6,7-3 3 4,5-3-2 1,14 3 3-2,1-2-3 1,9 0 1-2,3 1 0 3,3 2-1-2,2 1 0-1,5 2 1 2,1-1-2 1,2-1 2-2,-1-4-2-1,-8-5 2 3,4-3 0-1,-7-2-2 0,-1-2 0-3,1-3 2 4,-9 0-3-1,3-4 1-1,2 0 0-1,-9 1 0 2,2-4 1 1,-4 0-1-2,-6 0 1-1,-4 0-1 2,-3-12 0 1,-8-5 0-2,-2-3 0-1,1-2 0 3,1-5 0-2,-2 3 0 2,7-1 0-3,-4-3 2 2,6-1-4 0,2-1 3-1,1-4-2 0,-5-3 0 0,0 0 0 1,0 2 2 0,2-4-1-2,-6-1 0 3,4-2-2-2,-1 0 2 1,-7-4-1-2,2 5 1 2,5-1 0 0,-5-1 2 0,0 9-2 0,0 4 1-1,-5-1 0 0,3-6-1 1,0-2-1 0,-1-7-1-1,0-7 1 1,-1-3-1 0,0-6 1-3,-13-5-1 4,5-1 2-1,-12 3-3 0,2 1 1-1,-6 0 2 0,0-7 0 1,0-2-1 2,-26-2 1-3,-14-7 0-1,-1-3-2 2,-5-4 1 1,-8-2 1-2,8 7-1-1,-11 9 1 2,0 10 0 0,-3 11 0 0,5 14 2-2,-11 5-3 3,1 6 1-2,-2 7 0-1,7 3-4 2,12 8-2 0,13 1-15 0,9 10-22-1,16 0-34 0,0 3-44 0,10 15-99 0,0 8-870-1</inkml:trace>
    </iact:actionData>
  </iact:action>
  <iact:action type="add" startTime="21805">
    <iact:property name="dataType"/>
    <iact:actionData xml:id="d1">
      <inkml:trace xmlns:inkml="http://www.w3.org/2003/InkML" xml:id="stk1" contextRef="#ctx0" brushRef="#br0">17173 3068 204 0,'0'0'213'6,"0"0"-108"2,0 0-7 0,0 0 28-1,0 0-38 0,0 0 5 1,0 0-9 0,7-25-13 0,-7 22-11-2,0 3-9 3,-11 0-3-2,-13-2-12 1,-5 2-3-2,2 0 1 2,-4 0-5 0,1 0-13 0,-6 0-2 0,8 0-4-2,-5 0 5 2,-3 0-2 0,8 0 4-1,-5 0 4 0,-6 0-8 3,2 8 3-4,-3 6-5 1,-1-1 4 1,1 3-7 1,-4 0 4-3,4 1-6 1,-2-3-3 1,1 3 1-1,5-4-2 2,-2 5 0-4,5 1 0 4,-1-2 0-1,1-1-2 0,8 1 4-1,-1 3 0 0,-3-3 3 0,15 3 0 1,-4-1 0-2,2 1-3 2,1-3 0 1,-3 3-3-2,11 2 1-1,-6 9 1 4,0 9 1-3,-2 5-2 1,-4 5 0-2,-1 4 0 1,3-7-1 2,-2 2-1-1,10-5 0-3,-7-2 0 4,0 1 2-2,9-2-2 1,-6-1 0-2,10-1 2 3,-1 0-3-2,-5 4 2 2,8 1 1-4,-2 5-1 3,3-5-1 1,-3 4 0-2,3-6 0-1,-4 4 0 4,4-2 0-4,0-1 1 2,0 2 0-2,0-1-1 3,0 2 0-1,0-1 1 1,0 0 2-5,11-9-3 5,9 1 1-2,9-7-1 1,-1 2 2-2,5-2 3 2,-2-2-1 0,8 3 1 0,1-2-1-1,7-5 0 0,-4 2-2 2,5-7 3-1,9 1-2-3,-1-3 6 4,-5 0 0-2,3-1-3 2,2-1 0-4,-12 1 6 4,-1-1-4-2,9-4-3 1,-7 3 0-2,-1-6-4 3,9 1 0-1,-9-4-1 0,12-2 2-2,-5-3-2 1,6 0 0 1,-4 0 1 1,-6 0-1-3,6 0 0 2,-6 0 2-1,-7 0-4 1,1 0 3-1,-5 0-2 1,5 0-1-1,-5 0 2 1,0 0-1-2,-1 0 1 3,5-10-1-1,-3 0 2 0,3-1-2-3,1 0 2 3,8-1-2 0,-5-1 2 0,-1-7-2-2,4 3 1 3,3-5 0-2,-6 5-1 2,2-3 1-4,1 0 1 4,-7 6-1-1,1 4 1 0,-11 0-1-3,6 0 0 5,-15-2 0-4,3 1 0 3,5-8-3-3,-3-7 0 2,-5-2 0-1,3-9 3 1,5 0-1-1,-8 2 0 2,-3-2 1 0,-6 0 0-3,4 3 0 1,1 4 2 1,-6-4-3 3,2 0 1-7,0-6 0 4,-9-1-1 0,-1-5 0-1,-3-7 1 0,0-3-2-1,0 0 1 3,0 2 2-2,0 7-2 2,-20 5 2-4,-1-1-1 3,1-1 0 1,-6-5-1-1,-3 0 1-2,4-5 0 3,5-8 1-2,-5-2 0 2,-4-7-1-4,3-7 0 5,6-3 0-5,0 2 1 5,-4 5-1-5,0 9 0 2,-8 4 0 0,4 4 0 2,-8 5-1-4,3 3 1 4,2 2 0-1,-2-2 0 0,-3 2 0-3,4 3 0 4,-1 4 0-2,-7 9 0 2,13 8 0-3,-6 10 0 1,-7 6 2 1,3 5 0 0,-7 2 6-2,-2 0-3 3,-8 0 3-2,-5 0-1 2,1 0 0-3,1 0 2 2,-6 6-1 0,12 2 3 0,-3 0-4-2,-1 1 1 2,14-1-4-1,12 0 3 2,-2 1 1-4,3-4-1 3,5 5 2 1,5-5-4-1,0-3-2-2,5 1-2 2,4-3 1 0,-3 0-2 0,9 0 1-3,3 0-1 3,-1 3-2 0,-6 1 1 0,-2 1 1-1,2 3-1 0,-6 3-9 1,8 12-8 0,2-1-25-2,3 6-46 3,0-16-107-2,0-2-160 2</inkml:trace>
    </iact:actionData>
  </iact:action>
  <iact:action type="add" startTime="35091">
    <iact:property name="dataType"/>
    <iact:actionData xml:id="d2">
      <inkml:trace xmlns:inkml="http://www.w3.org/2003/InkML" xml:id="stk2" contextRef="#ctx0" brushRef="#br0">4729 7759 859 0,'0'-3'201'8,"0"3"-106"-2,0 0 6 2,0 26-32 0,0-1-42 0,0 2 1-1,0 8 4 0,0-2 4 1,0 10-1 0,0-5 3-2,0-4 0 2,0-5-12 0,0-10-6 0,0-5-6-2,0-4-2 2,0-8 1 1,16 3 6-4,5 1 1 3,6 0-6 0,13-1 0 0,4 1-3 1,9-4-2-4,2 1-5 5,0 1 5-4,3-4-1 3,11 1-1-3,-11-1 2 1,5 4 1 4,0 1 0-6,2 3-1 2,7-1 3 0,-1 0-2 1,11 3 1 1,-7-3-4-4,3-1 3 3,2 1-2 0,1-3 0-1,2-1-1 1,-2-3-1-1,-1 0-2 2,-1 0-1-4,-2 3 3 4,4 2-3-1,2 1 5-1,-2-3-2 1,-4 3 1-2,3-6 2 2,-3 0 3 1,4 0-3-1,6 0-1-3,5 0-3 4,-3 0-3-2,7 0 4 1,-12 0-5-2,0 0-1 4,-3 0 1-4,-4-3-2 2,13-3 1-2,-6-2 0 2,3-3-1 1,5-8 1-2,5 6-1-1,3-2 2 2,8-2-1 0,-4 2 1 1,14 6 0-4,-3 1 3 3,-3 1-3 1,1-1 0-3,-11 3-1 2,-10 3 2-1,-12 2 0 1,-7 0 1 0,-5 0-2-2,-3 0 1 3,-1 0-1-2,-2 0 2 2,-4 0-3-3,-1 0 1 2,2 0-1 0,5 0 0 0,0 0 0-3,9 0 0 4,-9-7-1-2,-3-3 2 2,-9 4-2-4,-4 1 2 3,-4 1 1 1,-8 2 0-2,0 2-1 0,-8 0 1 0,1-3 0 2,-9 0-1-1,0 3 0-3,-13 0 0 4,4 0 0-2,-8 0-2 0,4 0 1 0,-4-2-1 1,-3-3-3 0,1-2-2 1,-1 1 2-4,9 2-1 3,-6 4-3 1,-3 0-2-4,0 0-31 5,0 0-57-4,0 0-60 2,0 0-106 1,3-3-218-4</inkml:trace>
    </iact:actionData>
  </iact:action>
  <iact:action type="add" startTime="36627">
    <iact:property name="dataType"/>
    <iact:actionData xml:id="d3">
      <inkml:trace xmlns:inkml="http://www.w3.org/2003/InkML" xml:id="stk3" contextRef="#ctx0" brushRef="#br0">12091 7782 727 0,'0'0'208'6,"0"0"-72"2,0 0-6 0,0 0-39 0,0 0-23-2,0 0-12 2,0 0-2 0,0 140-19 0,0-112-1-1,0-3-14 0,0-5-6 2,4-1-5-2,14-1 1-1,1-4-4 2,8-6 0 0,9-3-2 0,9-1 3 0,12-4-3-2,2 0 5 2,1 0 4 1,-2 0 6-4,5 0-3 3,-6 4 3 0,2 0-3 0,2-4-9-2,6 0 3 2,14 0-4 1,0 0 0-1,15 0-3-3,5 0-2 4,2 0 1-1,-3-6 0 1,-3-2 4-4,-10 2 0 4,0 3 6-1,-5 1-2-1,-11-2 2 0,1 2-4 1,-5-4 1-1,7 4-2 3,-6-10-2-6,7 2-1 5,6 3 1-2,2-1 2 2,11-1-3-3,-5 5 4 1,9 0-1 2,-4-1-1-2,-10-2 3 1,1-1-8-2,-6-4 0 5,-2 1 1-5,0 5 0-1,-9 6-2 3,9 0 3 1,-2 0 0-1,-1 0 0 0,9 0-1-3,-11-1 1 4,5-5-1-2,-2 3-1 0,-6-3 1 1,5 1-2 0,2 5 2 0,1 0-2-2,7 0 4 2,2 3-3 2,-1 14 2-5,5 1-1 3,-10-6-2-1,0-4 1 3,-9-8 0-4,3 0-1 0,-2 0 0 2,-4 0 2 0,-8 0-2-1,14 0 1 0,-12 4 0 0,-4-1-1 2,1 2 1 0,-7-5-1-4,5 4 0 3,2-4-1-1,-11 0 1 2,2 0-3-3,-7 0 3 2,-5 0-2 0,-2 0 2-1,-6 0-2 0,7 0 2 1,-1 0-1 0,-9 0 1 0,4 0-2-2,-8 0 0 0,-7 0 2 2,-1-4-3 0,0-1 0-2,-2-3 3 2,-8-7-2 0,2 0 0 0,6-1-1-2,-10-1 1 3,7-3-4-2,-4-2 3 2,-5 2-9-4,-1 3-1 4,3-3-15 0,-3-5-37-3,0-3-54 4,0 17-72-6,0 8-133 4</inkml:trace>
    </iact:actionData>
  </iact:action>
  <iact:action type="add" startTime="50384">
    <iact:property name="dataType"/>
    <iact:actionData xml:id="d4">
      <inkml:trace xmlns:inkml="http://www.w3.org/2003/InkML" xml:id="stk4" contextRef="#ctx0" brushRef="#br0">7464 15180 705 0,'0'-2'170'7,"12"2"-70"-1,-1 0-10 2,7 0-28-1,18 0-28 2,10 0 9-3,21 0 5 3,20 0 11-1,27 0 15-1,37 0-26-1,26 0-2 2,30 0-19 0,12 0-3 0,10-9-4-2,-4-2-5 2,-16 1-5 2,-9-2 2-4,-19-2-5 1,-22 0 0 0,-18-3-4 1,-19 0 3 0,-9-5 6-1,-25 5-11 0,-12-1 8 1,-23 10-2 0,-22 2 4-2,-14 5-8 3,-14 1 4-1,-3 0-7-3,0 0-4 3,-41 0 1 1,-46 0 3-1,-50 0 5-1,-47 0-3-1,-41 0 7 2,-27 0 0 0,-6 0-4-2,17 1-2 3,29 5 2-2,18 0-3 2,26-4-2-4,19-2 3 3,28 0-2 0,14 0 3 0,17 4-1-2,22-2 2 3,12 1 1-1,18 1 0-1,12-2-2 2,19 1 3-4,-2-3-3 4,9 0 0-2,0 0 5 2,0 0 2-3,20 5 10 1,48 4-3 2,34 4-16-2,31 4-1 0,22-2-2 0,18 2 2 2,18-4-2-2,8 1 3 0,-4-4 0 0,-11-5 0 2,-18-5 0-1,-13 0 0-2,-22 0 0 1,-17 0-2 1,-30 0 0 0,-24-5 0-2,-20-2-1 3,-19 2 2-2,-8 2 1 1,-13 3-2-2,0 0 0 2,0 0-2 0,-18 0-2 2,-59 3 0-5,-43 16 4 2,-41 4 8 2,-26-4-2-2,-27-1-4 0,-4-4 3 0,11-6 3 1,8-3-1 1,20-1 0-3,28-1-1 1,13-3 3 2,9 0-3-3,25 0-2 2,20 0 2 0,16 0-6-1,21 0 3 2,17 0-2-4,11 0 1 3,9 0-1 0,10 0 0 1,0 0 0-4,0 0 3 3,0 0 3 1,0 0 4-2,0 0 7-1,46 0 4 3,37 0-4-1,39 5-15 0,41 0-2-2,55-5 1 2,43 0-1 0,20 0-1-1,7 0 6 0,-17 0-2 1,-30 0 7-1,-37 0 0 2,-35 0-5-3,-40 0 2 2,-41 0-6-1,-24 0-2 1,-15 0-2-2,-21-2-8 2,-12 2-32 0,-9 0-40 0,-7 0-56-1,0 0-92 0,-23 0-98 1,-2 0-20 0</inkml:trace>
    </iact:actionData>
  </iact:action>
  <iact:action type="add" startTime="57584">
    <iact:property name="dataType"/>
    <iact:actionData xml:id="d5">
      <inkml:trace xmlns:inkml="http://www.w3.org/2003/InkML" xml:id="stk5" contextRef="#ctx0" brushRef="#br0">14568 11047 364 0,'0'0'165'7,"0"0"42"-1,0 0-49 2,0 0-41 0,0 0-30 0,0 0-10-2,0 0-7 2,78-5-5 0,-78 5-6 0,0 0-18-2,-20 0-8 2,-28 0 7 0,-21 7-3 0,2 19-19-2,-10 2-12 2,9 6-6 0,1-3-1 0,18-1 1-2,9-3-6 5,6-6-1-4,27 5 2 1,-3-4 5-2,10 3 0 2,0 0-2-1,33 9-2 0,28 3-3 0,12 9 1 0,-1 9 3 2,11 2 2-2,-9 2 1-1,-11-3 4 3,-13-6-4-2,-23-8 0 1,-24-7 2-2,-3-5-3 2,-19-7 1 0,-29-7-1 1,-12-7 0-4,-1-9-2 4,4 0 2-2,2 0-10 1,26 0-27-1,6 0-51 1,10 0-68 0,13-7-153 0,0 2-541-2</inkml:trace>
    </iact:actionData>
  </iact:action>
  <iact:action type="add" startTime="58087">
    <iact:property name="dataType"/>
    <iact:actionData xml:id="d6">
      <inkml:trace xmlns:inkml="http://www.w3.org/2003/InkML" xml:id="stk6" contextRef="#ctx0" brushRef="#br0">15103 12070 524 0,'0'0'201'7,"0"0"-61"0,0 0-29-1,0 0-55 2,0 0-3 0,0 0 3 1,25 376-4-4,-25-366-13 3,0-10-17 0,0 0-19 0,0-34-2-2,-3-31 6 2,-2-29-2 0,5-11-4 0,0-14 1-2,0 0-1 2,0 16 0 1,0 17 0 0,0 26-1-4,5 23 0 3,11 18 0 1,3 7 2-1,-5 9-2-2,14 3 1 0,-5 0 0 2,0 3 0 0,10 28 0 0,-5 6 0 0,-9 8 1 0,-5 6 0 0,-11-3 3-2,-3-1 3 2,0-6 5 0,-33-3-8 0,-8-14-1-2,-1-7-4 2,13-8-2 1,0-3-2-3,10-6-17 0,12 0-36 1,7 0-114 1,0 0-200 0</inkml:trace>
    </iact:actionData>
  </iact:action>
  <iact:action type="add" startTime="58589">
    <iact:property name="dataType"/>
    <iact:actionData xml:id="d7">
      <inkml:trace xmlns:inkml="http://www.w3.org/2003/InkML" xml:id="stk7" contextRef="#ctx0" brushRef="#br0">15542 11185 515 0,'0'0'210'7,"0"0"-114"2,0 0-25-3,0 0-6 0,0 0-12 3,0 0-1-2,23 383 6 1,-23-306-9-2,0-4-6 2,0-3-16 0,0-2-11 2,2-4-8-1,-2-13-5-6,3-17-2 8,-3-17 1-6,11-14-2 1,-6-3-2 2,12-10-21 0,3-37 19 0,7-8 4-2,-3-2 0 2,5 9 1 0,-6 11 1 0,1 12 3-2,-7 14 0 3,3 11 14-2,-1 5 10 1,-2 47 8 1,4 12-21-3,-2 4-4 2,-11-7 0 1,5-10-6-2,-7-8-2 0,-6-13-4 1,2-11-1 0,1-7-18-3,7-12-60 3,-10 0-80-1,0-6-246 1</inkml:trace>
    </iact:actionData>
  </iact:action>
  <iact:action type="add" startTime="59003">
    <iact:property name="dataType"/>
    <iact:actionData xml:id="d8">
      <inkml:trace xmlns:inkml="http://www.w3.org/2003/InkML" xml:id="stk8" contextRef="#ctx0" brushRef="#br0">16171 11876 554 0,'0'0'244'6,"0"0"-105"0,0 0-54 2,0 0-43-2,0 0-29 2,0 0-9 0,154-227-4 0,-154 203 0 0,-23 16-5-2,-10 8-4 2,-11 0 3 0,6 28 5 0,4 20 1-2,6 12 12 2,11 2 7 0,11-8 18 0,6-7 9-2,0-8 0 2,0-6-3 0,19-7-3 0,13-4-5-2,11-6-24 2,6-7-11 0,-1-6 0 1,1-3-12-3,-5 0-28 3,-5 0-31-3,-11 0-71 2,-24-5-127-1,-4 2-455 0</inkml:trace>
    </iact:actionData>
  </iact:action>
  <iact:action type="add" startTime="59324">
    <iact:property name="dataType"/>
    <iact:actionData xml:id="d9">
      <inkml:trace xmlns:inkml="http://www.w3.org/2003/InkML" xml:id="stk9" contextRef="#ctx0" brushRef="#br0">16715 12118 646 0,'0'0'211'7,"0"0"-85"-1,0 0-50 2,0 0-16 0,0 0-17 0,0 0-11-2,3-400-3 2,-3 358-1 0,0 8 1-2,0 9 4 2,13 6-2 0,14 4-7 1,14 9-11-2,-2 2-9-1,13 4-4 2,-10 0-3 0,5 0-8 0,6 25-19-2,-12 1-34 2,-5 2-58 2,-36-18-69-5,0-1-284 3</inkml:trace>
    </iact:actionData>
  </iact:action>
  <iact:action type="add" startTime="59565">
    <iact:property name="dataType"/>
    <iact:actionData xml:id="d10">
      <inkml:trace xmlns:inkml="http://www.w3.org/2003/InkML" xml:id="stk10" contextRef="#ctx0" brushRef="#br0">17337 11792 485 0,'0'0'215'6,"0"0"-89"0,0 0-51 2,0 0-26 0,0 0-26 0,0 0-15-2,224-185-5 2,-224 159-3 0,0 13 0-2,0 6-8 2,-11 7-29 0,-28 0 37 0,-2 27 0-2,-2 10 1 2,9 7 3 0,-2-6-2 0,13 5 0 0,16-6 14-2,7-2 18 2,0 2 49 0,23 2 23 2,23 1-23-6,15-13-18 5,9-4-32-2,-7-16-26 2,-3-7-7-4,-8-4-14 4,2-44-80-1,-35 18-83 0,-6-4-335-3</inkml:trace>
    </iact:actionData>
  </iact:action>
  <iact:action type="add" startTime="59969">
    <iact:property name="dataType"/>
    <iact:actionData xml:id="d11">
      <inkml:trace xmlns:inkml="http://www.w3.org/2003/InkML" xml:id="stk11" contextRef="#ctx0" brushRef="#br0">18312 11530 107 0,'0'0'580'9,"0"0"-386"-4,0 0-46 3,0 0-61-2,0 0-19 2,0 0-19 0,0 0 1 0,290-11-7-2,-200 11 0 2,17-8-12 0,25-21 0 0,9 1-3-2,8 3-1 2,11 4 3 0,-5 14 1-1,-5 7 0 2,-9 0-9-3,-10 0-7 3,-24 0-6-1,-23 0 0-3,-15-3-4 4,-22-3-1-2,-22 4-2 2,-10-5-2-3,-10 7 0 2,3 0-1-1,-8-2-6 1,0-1-5-1,0-8 0 1,-33-3 9-1,-10-5 2 1,-14-4-2-2,-4 1-2 2,-3-5-4 0,8 9 1 1,8 1-7-4,9 2-1 4,6 4 5-2,9 5 5 1,20 4 1-2,-6 2 4 2,7 0-3 0,3 0 4 0,0 0 1-1,0 0 2 0,0 0 5 1,33 0-7 0,18 0 0-1,6 17 0 0,2 3 2 2,-1-1 3-1,1-2 9-3,-5 6-5 3,-3-6 0 0,-11 3 3 1,1 5 3-4,-6-3-5 4,-13 0-3-2,-17 3-6 2,-5 0-2-3,0 4-1 2,-23-1 0 0,-20-3 0 0,-17-6 1-2,4 3-2 1,-1-7 0 1,12 2-1 0,5-2-8-2,1 2-14 2,18 3-38 0,-2 4-58-2,23-12-97 2,0-1-15 0</inkml:trace>
    </iact:actionData>
  </iact:action>
  <iact:action type="add" startTime="66337">
    <iact:property name="dataType"/>
    <iact:actionData xml:id="d12">
      <inkml:trace xmlns:inkml="http://www.w3.org/2003/InkML" xml:id="stk12" contextRef="#ctx0" brushRef="#br0">10067 17224 648 0,'8'2'295'6,"-8"-2"-148"2,0 0-44 0,0 0-26 1,0 0-32-4,0 4-17 3,0 1-10 0,-12-2-4 0,-29 9 16-2,-15-2-11 2,-14-3-3 0,-1-6-9 0,-11 5-2-2,8-6-4 2,-2 0-1 0,16 4 0 0,12-2 0-2,7 3 0 2,5-2 1 2,8-3-1-3,12 3 0-2,3-3 1 4,9 0 0-2,1 0-1 2,-7 4 3-3,7 9-3 2,-4 6 4-1,-5 16-4 1,4 9 4-1,-6 13-4 0,9 19 5 1,-8 6 0 1,4 4-2-4,-3 0 3 3,5 2-4 3,-3-13 0-5,7 2 0 0,3-15 5 1,0-11-1 1,0-17 2 0,0-14 5-2,0-13 10 3,0-7-1-1,0 0 1-1,29 0-1 0,12 0-13 1,9 0-2 1,11 0 5-2,15 0-1-1,5 0 3 2,0-5 3 0,-4-1 0 0,-11 3-6-2,-6 0-9 2,-9 1-1 1,-21 2-2-1,-14 0-1-2,-13 0-7 3,-3 0-48-4,0-5-91 4,-6 5-99-4,-14-7-238 3</inkml:trace>
    </iact:actionData>
  </iact:action>
  <iact:action type="add" startTime="66982">
    <iact:property name="dataType"/>
    <iact:actionData xml:id="d13">
      <inkml:trace xmlns:inkml="http://www.w3.org/2003/InkML" xml:id="stk13" contextRef="#ctx0" brushRef="#br0">9328 17840 0 0,'0'0'276'7,"0"0"-72"1,0 0 1-2,0 0-44 2,0 0-29 0,0 0-6 0,0 0-12-2,-7-7 7 2,7 7-37 0,10 0-22 1,31 0-23-4,12 0-6 3,11 0-16 0,13 0 7 0,0 0-7-2,7 0 0 2,-9 0-14 0,-7-2-3 1,-7-4-3-3,-17 6-20 4,-5 0-54-5,-39 0-134 4,0 0-163-4</inkml:trace>
    </iact:actionData>
  </iact:action>
  <iact:action type="add" startTime="67522">
    <iact:property name="dataType"/>
    <iact:actionData xml:id="d14">
      <inkml:trace xmlns:inkml="http://www.w3.org/2003/InkML" xml:id="stk14" contextRef="#ctx0" brushRef="#br0">10392 18021 413 0,'0'0'371'7,"0"0"-147"2,0 0-109-4,0 0-21 3,0 0-18 0,0 0-21-2,23 167-16 3,-23-150-20-2,0-7-14 1,0-4-5 0,0-3-12-2,0-3-117 2,0 0-106 0,0 0-723 0</inkml:trace>
    </iact:actionData>
  </iact:action>
  <iact:action type="add" startTime="67729">
    <iact:property name="dataType"/>
    <iact:actionData xml:id="d15">
      <inkml:trace xmlns:inkml="http://www.w3.org/2003/InkML" xml:id="stk15" contextRef="#ctx0" brushRef="#br0">10402 17643 532 0,'0'0'229'2,"0"0"-113"6,0 0-55 0,0 0-37-2,0 0-21 2,0 0-3 1,0-99-2-2,0 99-25-1,0 0-14 2,0 0-62 0,3 15-63 1,4-5-70-4</inkml:trace>
    </iact:actionData>
  </iact:action>
  <iact:action type="add" startTime="67943">
    <iact:property name="dataType"/>
    <iact:actionData xml:id="d16">
      <inkml:trace xmlns:inkml="http://www.w3.org/2003/InkML" xml:id="stk16" contextRef="#ctx0" brushRef="#br0">10637 18101 239 0,'0'0'236'6,"0"0"-36"2,0 0-45-2,0 0-43 2,0 0-45 0,0 0-3 0,36 161-8-2,-36-161-16 2,5 0-20 1,6-17-15-4,-3-21 10 3,7 2-6 0,0-1-1 0,1 4 0-2,7 2 2 4,-6-1-6-4,-2 14-2 2,1 3-1 0,0 13 0-2,1 2 2 2,-7 0 0 0,8 10 7 1,2 29-4-4,-4 4-3 3,-3 0-2 0,-3-8-2 0,-5-3 1-2,6-4-2 2,-6-9-14 0,-5-9-28-2,13-8-54 3,-11-2-77-2,3 0-262 1</inkml:trace>
    </iact:actionData>
  </iact:action>
  <iact:action type="add" startTime="68335">
    <iact:property name="dataType"/>
    <iact:actionData xml:id="d17">
      <inkml:trace xmlns:inkml="http://www.w3.org/2003/InkML" xml:id="stk17" contextRef="#ctx0" brushRef="#br0">11505 17898 462 0,'0'0'270'6,"0"0"-122"-1,0 0-125 3,0 0-20 0,0 0 8-1,0 0 6 0,-76 31 12 0,36-9 15 1,7 4-1 0,6-3-17 2,-2-3-12-6,18-3 3 4,1-4 5 1,10 4 7-2,0 0 4 0,0 5-7 1,36-2-10 0,2 5 0-3,-2 4 3 4,-8-2 1-1,4-1-2 1,-12 5-5-2,-13-6-2-2,-7-2-10 3,0-4-1 0,0-4-4-1,0-2 0 0,-27-7-3 2,-12-6-11-1,1 0-41 0,-3 0-45-3,27-19-76 5,10 2-332-4</inkml:trace>
    </iact:actionData>
  </iact:action>
  <iact:action type="add" startTime="68754">
    <iact:property name="dataType"/>
    <iact:actionData xml:id="d18">
      <inkml:trace xmlns:inkml="http://www.w3.org/2003/InkML" xml:id="stk18" contextRef="#ctx0" brushRef="#br0">11831 17169 404 0,'0'0'273'5,"0"0"-98"3,0 0-81-2,0 0-65 2,0 0-2 0,0 0 10-2,47 224 17 2,-37-154 1 0,0 11 0 0,3 1-5-2,-3 14-3 2,3-1-9 0,-8 3-18 0,-2-8-9 0,-3-6-6-2,0-14-5 2,0-10-2 0,0-17-1-1,0-16-44 0,0-15-45 1,0-12-46 0,0-4-179-2</inkml:trace>
    </iact:actionData>
  </iact:action>
  <iact:action type="add" startTime="69040">
    <iact:property name="dataType"/>
    <iact:actionData xml:id="d19">
      <inkml:trace xmlns:inkml="http://www.w3.org/2003/InkML" xml:id="stk19" contextRef="#ctx0" brushRef="#br0">12152 17715 673 0,'0'0'233'3,"0"0"-109"6,0 0-91-2,0 0-5 1,0 0 36-1,0 0-4 1,-294-19-17-1,233 22-27-1,1 0-10 2,20 0-6 0,12-1 0 0,12-2-4-2,16 0-25 2,0 0-53 0,2 0-38 0,21 0-168-2,0 5-412 2</inkml:trace>
    </iact:actionData>
  </iact:action>
  <iact:action type="add" startTime="69271">
    <iact:property name="dataType"/>
    <iact:actionData xml:id="d20">
      <inkml:trace xmlns:inkml="http://www.w3.org/2003/InkML" xml:id="stk20" contextRef="#ctx0" brushRef="#br0">12136 18030 520 0,'0'0'253'8,"0"0"-84"-2,0 0-58 1,0 0-42 1,0 0-8-1,0 0-19-1,281 22-23 2,-237-54-14 0,-11-5-2 0,-13-3-3-2,-13 6-1 2,-7 0-2 0,0 17-7-2,-7 4-16 3,-26 13-22-1,-8 0 15 0,1 0 27-2,-1 30 6 2,6 10 3 0,11 1 8-1,3 6 21-1,11-6-5 2,10-1 11 1,0 2-7-2,0 3 11 2,23-1-13-4,15-4-11 3,6-6 2 0,2-5-9-1,-5-16-11 0,-2-10-6 1,-6-3-21 0,-5 0-60-2,-8-37-39 3,-17 15-124-2,-3-1-336 1</inkml:trace>
    </iact:actionData>
  </iact:action>
  <iact:action type="add" startTime="69629">
    <iact:property name="dataType"/>
    <iact:actionData xml:id="d21">
      <inkml:trace xmlns:inkml="http://www.w3.org/2003/InkML" xml:id="stk21" contextRef="#ctx0" brushRef="#br0">12814 18095 591 0,'0'0'289'6,"0"0"-150"2,0 0-92 0,0 0-32 0,0 0-12 0,0 0-3-2,48 191-39 2,-48-188-91 1,0-3-227-4</inkml:trace>
    </iact:actionData>
  </iact:action>
  <iact:action type="add" startTime="69797">
    <iact:property name="dataType"/>
    <iact:actionData xml:id="d22">
      <inkml:trace xmlns:inkml="http://www.w3.org/2003/InkML" xml:id="stk22" contextRef="#ctx0" brushRef="#br0">12862 17598 326 0,'0'0'212'7,"0"0"-67"-1,0 0-104 0,0 0-41 2,0 0-32-1,0 0-17 2,17-59-44-2,-17 70-98-1</inkml:trace>
    </iact:actionData>
  </iact:action>
  <iact:action type="add" startTime="69984">
    <iact:property name="dataType"/>
    <iact:actionData xml:id="d23">
      <inkml:trace xmlns:inkml="http://www.w3.org/2003/InkML" xml:id="stk23" contextRef="#ctx0" brushRef="#br0">13103 18237 387 0,'0'0'256'7,"0"0"-87"-3,0 0-90 4,0 0-59 0,0 0-12 0,0 0 25-1,40-54 18 0,-24 28 10 1,-3 7-5 0,-1-5-26-2,4 5-11 2,0 6-1 0,1-2-10 0,-5 6-1-2,7 3 5 2,1 6 8 1,-4 0 3-2,0 5-5-1,-5 20-13 2,5 7 2 0,2 5-2 0,-11 0-5-2,6-4-6 2,-7-4-27 0,4-10-14 0,-10-11-32-2,0-8-40 2,0 0-129 0</inkml:trace>
    </iact:actionData>
  </iact:action>
  <iact:action type="add" startTime="70950">
    <iact:property name="dataType"/>
    <iact:actionData xml:id="d24">
      <inkml:trace xmlns:inkml="http://www.w3.org/2003/InkML" xml:id="stk24" contextRef="#ctx0" brushRef="#br0">14007 18065 718 0,'0'0'255'7,"0"0"-120"-1,0 0-63 2,0 0-43 0,0 0-15-2,0 0-7 2,-1-28-7 0,-5-36 33 1,2-14 27-4,4-7-12 3,-9-3-15 0,5 6-5 1,-4 11-11-4,-3 14-7 3,6 22-6 0,3 8-2 0,-6 7-2-2,8 3 1 2,0 2 3 0,0-2 12 0,8-2 19-2,18 1 8 2,11-1 1 0,7 2-2 0,9 4-8-2,-2 3-11 2,6 3-6 1,-1 3-4-1,-9-2-9-2,3 6-3 3,-11 0-1-1,-11 0-7 1,-5 0-44-5,-13 0-57 3,-10 23-43 3,0-9-76-4,-10 8-262 0</inkml:trace>
    </iact:actionData>
  </iact:action>
  <iact:action type="add" startTime="71383">
    <iact:property name="dataType"/>
    <iact:actionData xml:id="d25">
      <inkml:trace xmlns:inkml="http://www.w3.org/2003/InkML" xml:id="stk25" contextRef="#ctx0" brushRef="#br0">14041 17707 667 0,'0'0'287'8,"0"0"-148"0,0 0-54-2,0 0-33 2,0 0 0 0,0 0 22 0,0 0-9-2,127 0-17 3,-88 0-6-2,2 0-13 1,11 0-22-2,-7 0-7 2,-4 0-6 0,2 0-50 0,-7 0-82-2,-36 0-118 2,0 15-553 0</inkml:trace>
    </iact:actionData>
  </iact:action>
  <iact:action type="add" startTime="71646">
    <iact:property name="dataType"/>
    <iact:actionData xml:id="d26">
      <inkml:trace xmlns:inkml="http://www.w3.org/2003/InkML" xml:id="stk26" contextRef="#ctx0" brushRef="#br0">14703 17971 643 0,'0'0'345'8,"0"0"-158"1,0 0-78-2,0 0-55-1,0 0-39 1,0 0-9 2,28 180-4-2,-28-148-2 0,0-13-17 0,0-14-69 1,0-5-80 1,0 0-292-4</inkml:trace>
    </iact:actionData>
  </iact:action>
  <iact:action type="add" startTime="71807">
    <iact:property name="dataType"/>
    <iact:actionData xml:id="d27">
      <inkml:trace xmlns:inkml="http://www.w3.org/2003/InkML" xml:id="stk27" contextRef="#ctx0" brushRef="#br0">14738 17655 117 0,'0'0'597'5,"0"0"-391"3,0 0-125-3,0 0-67 3,0 0-14 0,0 0-5 1,29-124-44-5,-29 124-148 5,0 0-163-1</inkml:trace>
    </iact:actionData>
  </iact:action>
  <iact:action type="add" startTime="72105">
    <iact:property name="dataType"/>
    <iact:actionData xml:id="d28">
      <inkml:trace xmlns:inkml="http://www.w3.org/2003/InkML" xml:id="stk28" contextRef="#ctx0" brushRef="#br0">15007 18008 197 0,'0'0'472'8,"0"0"-281"-1,0 0-79-1,0 0-43 1,0 0-19 1,0 0-24 0,167-65-26-1,-167 46 0 0,0-3-25 1,0 5-42 0,-3 2-17-1,-20 10-32 0,0 5 35 1,-2 0 37 0,-4 2 44-2,6 23 21 3,6 4 45-1,9 5 29 1,4-6-17-5,4 2-6 4,0 1-11 0,0-5-2 0,1 6-15-2,23-8-12 2,0-4-19 1,8-7-13-1,-4-9-11-3,4-4-29 3,-8 0-26 1,-19-6-68-2,-5-17-214-1</inkml:trace>
    </iact:actionData>
  </iact:action>
  <iact:action type="add" startTime="72494">
    <iact:property name="dataType"/>
    <iact:actionData xml:id="d29">
      <inkml:trace xmlns:inkml="http://www.w3.org/2003/InkML" xml:id="stk29" contextRef="#ctx0" brushRef="#br0">15450 17370 437 0,'0'0'231'7,"0"0"-105"1,0 0-60-2,0 0-12 2,0 0-12 0,0 0-2 0,13 505 2-2,-13-409-6 2,0-17-4 0,0-10-15 1,0-15-14-4,2-20-3 3,3-11-15 0,6-20-39 0,-11-3-93-2,5 0-269 2</inkml:trace>
    </iact:actionData>
  </iact:action>
  <iact:action type="add" startTime="72756">
    <iact:property name="dataType"/>
    <iact:actionData xml:id="d30">
      <inkml:trace xmlns:inkml="http://www.w3.org/2003/InkML" xml:id="stk30" contextRef="#ctx0" brushRef="#br0">15890 17971 148 0,'0'0'145'7,"0"0"-75"2,0 0 7-2,0 0 25 0,0 0 13 0,0 0 4 1,-146-20-25 0,110 46-3-2,8 5-17 2,0-2-25 0,10 1-22 0,7-8-5-2,10-5-3 2,1-5 1 0,0-7-3 0,12-5-17-2,28 0 0 2,9 0-2 0,-2-28 2 0,-7-23 2-2,0-20 0 2,-6-21-2 0,-10-13-8 3,-4-1 1-8,-4 5 2 5,-12 20 4 1,-1 24 0 0,-3 27 1-4,0 16 0 3,0 14-2-1,0 0-2 2,0 0 1-3,0 0-6 2,0 19 9-1,-3 29 30 1,-11 20-2-2,11 16-15 2,-4 12 1 0,4 3-9 1,3-8-3-3,0-10-1 1,0-16-1 2,0-11-20-1,0-15-35-2,0-39-77 1,10 0-224 2</inkml:trace>
    </iact:actionData>
  </iact:action>
  <iact:action type="add" startTime="73373">
    <iact:property name="dataType"/>
    <iact:actionData xml:id="d31">
      <inkml:trace xmlns:inkml="http://www.w3.org/2003/InkML" xml:id="stk31" contextRef="#ctx0" brushRef="#br0">17306 17359 474 0,'0'0'282'6,"0"0"-82"0,0 0-85 2,0 0-65 0,0 0-49 0,0 0 7-2,-37 0 1 2,-33 14 5 0,3-6-3 0,-1-2-4-2,-4-4-4 2,12-2-2 0,2 4 1 0,12-4-1-2,8 5 0 2,6-2 0 0,9 0 1 0,15-1 1-2,-4 5 2 2,8-2 9 0,4 7 2 0,0 3-4-2,0 8 7 2,0 8 2 0,0 9-3 0,-3 10-2-2,-7 6 0 2,5 11-9 2,-14 7-4-2,-1-2-2-2,10 2 0 3,-3-6-1-3,-5-11 1 2,16-12 5-2,2-9 6 3,0-15 7-1,0-12 0-2,0-6 6 0,0-1 4 2,13-2-2 0,17 0-5 0,14 0-2-1,9 0-3 0,7 0 1 2,3 0 2-2,-5-7-5 0,-11-2-6 1,-11 3-6 0,-19 4-3 0,-1-4-6-2,-16-3-46 1,0-11-74 1,0-5-90 0,-16 11-67-2</inkml:trace>
    </iact:actionData>
  </iact:action>
  <iact:action type="add" startTime="73896">
    <iact:property name="dataType"/>
    <iact:actionData xml:id="d32">
      <inkml:trace xmlns:inkml="http://www.w3.org/2003/InkML" xml:id="stk32" contextRef="#ctx0" brushRef="#br0">16724 17887 670 0,'0'0'232'7,"0"0"-105"1,0 0-45 0,0 0-28-2,0 0-17 2,0 0 11 0,0 0-4 0,175-20-9-2,-127 15-14 2,-6 1-17 0,0 3-4 0,-9-6-5-2,-8 7-59 2,-9 0-61 0,-16 0-48 0,0 0-246-2</inkml:trace>
    </iact:actionData>
  </iact:action>
  <iact:action type="add" startTime="74155">
    <iact:property name="dataType"/>
    <iact:actionData xml:id="d33">
      <inkml:trace xmlns:inkml="http://www.w3.org/2003/InkML" xml:id="stk33" contextRef="#ctx0" brushRef="#br0">17554 17881 316 0,'0'0'187'5,"0"0"-20"1,0 0-94 1,0 0-32 1,0 0-27 1,0 0 5-3,-17 21 64 1,-25 9-30 2,1 1-12-1,5 0-16-2,11-4 1 2,-8 4 3-1,19-5 2 1,2-2-14-2,8 0 1 2,4-10-6 0,0-5-5 0,0-9-7-1,16 0-8 0,18 0 5 2,7-15-1-1,-1-24 1-3,-6 1 0 3,-2-6 2 1,-12 8 1-1,-13 8-1-3,0 11 1 4,-1 14 1-1,-6 3 2-1,0 0 0-1,0 3-3 2,0 34 8 1,0 14 11-2,-29 13-5-1,5 3-3 2,0 3 0 0,-9-5 0 1,13-5-1-4,4-13 14 3,9-13 7 1,4-12 14-1,3-14-8-2,0-8-3 1,0 0-12 1,0 0-9 2,0 0-7-6,19 0 1 4,12-19-3 0,22-19-2 1,0 3-4-4,1-11 4 4,0 8-2-1,-18 9 0 0,-4 7 0-2,-8-1-22 1,-14-1-89 1,-10 17-73 0,0-3-135-1</inkml:trace>
    </iact:actionData>
  </iact:action>
  <iact:action type="add" startTime="75000">
    <iact:property name="dataType"/>
    <iact:actionData xml:id="d34">
      <inkml:trace xmlns:inkml="http://www.w3.org/2003/InkML" xml:id="stk34" contextRef="#ctx0" brushRef="#br0">17875 17373 506 0,'0'0'210'6,"0"0"-68"1,0 0-66 1,0 0-58 0,0 0-2-1,0 0 6 0,0 134-7 1,0-119-6 0,0-10-5-2,0-5-4 2,0 0-3 0,0 0 3 0,0-20 2-2,4-12 3 2,13-12-4 0,2 14 0 0,-1 2-1-2,5 4 1 2,-3 11 2 0,0 4 3 0,-1 7 3-2,-4 2 3 1,-2 0 7 2,0 0-3-1,3 31 1-2,-8 9-13 2,5 1-2 0,-10 2 1 0,0-11-1-2,-3-8 3 2,0-10-5 0,0-5-1 0,0-7-16-2,0-2-48 2,0 0-90 0,0 0-148 0</inkml:trace>
    </iact:actionData>
  </iact:action>
  <iact:action type="add" startTime="75398">
    <iact:property name="dataType"/>
    <iact:actionData xml:id="d35">
      <inkml:trace xmlns:inkml="http://www.w3.org/2003/InkML" xml:id="stk35" contextRef="#ctx0" brushRef="#br0">18124 17682 732 0,'0'0'214'6,"0"0"-124"2,0 0-73-1,0 0-15-1,0 0 24 2,0 0-5 1,0 0-6-2,-248 5-10-1,200 2-5 2,-1-2-16 1,45-2-99-2,4 0-177 0</inkml:trace>
    </iact:actionData>
  </iact:action>
  <iact:action type="add" startTime="76642">
    <iact:property name="dataType"/>
    <iact:actionData xml:id="d36">
      <inkml:trace xmlns:inkml="http://www.w3.org/2003/InkML" xml:id="stk36" contextRef="#ctx0" brushRef="#br0">18621 17589 224 0,'0'0'383'6,"0"0"-189"2,0 0-93-1,0 0-52 1,0 0-38 0,0 0 1-2,0 0 25 2,58-121 14 0,-35 94 11-2,6-1-13 2,-1 2-1 0,-1 1-7 0,7 3-3 0,5 1 0-2,4 4-8 2,8 3-4 0,-3 4-7 0,8 0 8-2,8 5-19 2,-7 2 0 1,-11 3 0-2,-2-2 3 0,-7 2-4 0,-5 0 0 2,-12 0-2-4,1 0-1 3,-5 0 2 0,-5 0-2 0,5 0 2-2,0 0-3 3,-7 0 0-2,4 0 1 2,-10 0-1-2,0 0 0-1,-3 0 1 2,0 0-4 0,0 0 0 0,0 0 0-2,0 0-3 2,0 0 0 0,0 0 2 1,0 0-4-4,0-3 3 3,-23-14-2 1,-11-3 3-4,-9-2-1 3,-4-6-2 0,2-1-4 1,-1 5-6-1,17 4 2-3,12 5 6 3,4 10 1 0,10 2 4 0,-2 3 1-1,5 0 2 0,0 0 1 2,0 0-2-3,0 0 2 2,0 0-1-1,0 0 4 1,0 0 4-1,25 0 3 1,11 3-10-1,8 17 0 3,5 0 5-6,-1 2 0 4,-5-3-2 0,-2 4 6 1,-5-3-1-1,-10-6 0-3,-8 3 2 3,-1-1-5 1,-5-2-1-1,-5-6-5-2,-7 9-2 1,0-7-2 2,0 9 1-2,0-1 1-1,-28-1-3 3,-8 7 2-1,0-1 0-2,0-6 0 1,8 0 1 1,-2-2 0 0,8 0 0 1,10-7 0-3,-1 1 0 1,6-4 1 1,7-2-2-2,0 0 2 2,0-3-2 0,-3 0 1 1,3 6-18-4,-6 2-31 3,-1 2-16 0,6 5-21 1,-11-9-68-4,9-6-125 4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55:01.07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act:action type="add" startTime="2791">
    <iact:property name="dataType"/>
    <iact:actionData xml:id="d0">
      <inkml:trace xmlns:inkml="http://www.w3.org/2003/InkML" xml:id="stk0" contextRef="#ctx0" brushRef="#br0">379 11750 462 0,'0'0'223'6,"0"0"-129"1,0 0-15 1,0 0-28 0,0 0-43-2,0 0 13 2,0 0 24 0,16 112 0 1,-16-93 4-4,0-4 4 4,0 2-2-2,0 0-12 2,0-6-10-4,0-1-8 3,3-3-10 0,-2-2-6 0,2-5 2-2,-3 0-3 2,4 0 3 0,-4 0 17 0,6 0 14-2,1 8 3 2,6-2-6 1,8 5-12-2,2 0-17-1,4 2 4 2,5-6-2 0,-1 1-1 0,6 1 1-2,0-3 1 2,2-1 5 3,-2-3-4-5,7 1 3 0,-3 1 4 2,5-4 3 0,0 3-5 0,-2-1 1-2,-4 5-2 3,0 1 6-2,-11-3-7 2,10-3-3-4,-2 4-3 3,0-2 0 0,6-4 2 0,1 3-3 0,9-3 0-2,2 2 0 2,-3 1 0 0,2 0 9-2,-2 2-5 2,-1-1 0 0,-6 1-5 0,10-3 1-2,-10 1-1 2,9 5-3 0,-8-2-1 0,3-3 0-2,-8 2 1 3,2 1 3-2,4-3 1 2,6 3 0-4,-5 2 0 3,9-1-3 0,4-2 0 0,-5-3-1-2,8-2 2 2,0 0-4 0,8 0 0 0,2 0 0-2,-7 0 0 2,-6 0 0 0,2 0 0 0,-6 0 0-2,-3 0 0 2,-1 0 0 0,1 0 1 0,5 0-1-2,2 0 0 2,-4 0 1 1,-1 2 2-2,-8 2-2-1,0-2 0 2,1 2 0 0,-2-4-1 0,-2 0 0-2,7 0 2 2,-4 0-2 1,-4 0 0-2,0 0 2-1,-3 0 0 2,2 0 1 2,1 1-1-3,-1-1-1-2,3 4 0 4,-11-1 1-1,12-3-2-1,-8 0 0 0,4 0 1 1,2 0-1-1,-1 0 0 1,9 0 1-2,-2 0-1 3,-6 0 0-2,-2 0 2 1,1 0-2-2,-4 0 0 2,4 0 1 1,-2 0-1-1,0 0 1-3,12 3-1 4,-9-3 0-2,10 0 0 2,-2 0 0-3,-5 2 2 2,7 1-3 0,-5 1 1 0,2 1-1-2,-2 0 0 3,-5-2 0-3,-4 6 0 3,-9-6-1-4,7-3 2 3,-6 0 0 0,-5 0-1 0,10 0 2-3,-7 0-2 3,-3 0 1 0,5 2 0 1,-5 1 1-4,-5-1-1 3,10-2 0 0,-5 0 0 1,4 0 0-3,-5 0 1 2,5 3-2 0,-3-3 2 0,3 7-2-2,-4-4 2 3,5-1-1 0,-13 3 0-4,6-2 0 1,-8 4 0 2,2-5 1 1,-7 1-1-1,-6-3 0-3,-4 0 0 4,6 0 2-1,-8 0-2 0,-1 0-1-3,3 0 0 3,-3 0 1 0,0 0-1 1,5 0 1-4,-5 0-3 4,3 0 1-1,-3 0-2 0,0 0 3-2,0 0 1 2,8-18-1 0,0-6 0 3,-6-8 2-6,9 2-1 1,-4-2 0 2,3 0-1 5,4 2 0-10,-2 8 0 2,-5 5-9 3,6 12-28 0,-5 5-62-2,-8 0-85 2,0 0-124 0</inkml:trace>
    </iact:actionData>
  </iact:action>
  <iact:action type="add" startTime="7704">
    <iact:property name="dataType"/>
    <iact:actionData xml:id="d1">
      <inkml:trace xmlns:inkml="http://www.w3.org/2003/InkML" xml:id="stk1" contextRef="#ctx0" brushRef="#br0">7968 11716 311 0,'8'0'263'8,"-5"0"-110"-2,-3 0-70 2,0 0-42 0,0 15-29 1,0 0 10-4,0 9 24 3,0-6 8 0,0 6 15 0,0-2 3-2,0 0-13 2,0 3-12 0,0-3 2 0,0-1-14-2,0-4-15 2,0-7-8 0,0-1-10 0,0-4 1-2,0-2-3 2,0 0 2 0,0 0 0-2,0 5 4 2,0 5-3 1,0-3-2-2,0 4-1 0,0-6 1 1,0 1-1-1,0-6 1 1,0 0-2-2,3-1 1 2,-2-2 0 0,2 3 5 0,1 6 7-2,5-4 1 2,1 4-10 0,-4-3 1 0,1 1-2 0,-3-3 1-2,-4 2-1 2,0-3 2 0,3-1 0 0,8 1 2-2,-9 0 3 2,3-1-5 0,8-2-1 0,-7 3-2-2,4 1 1 2,0-4-2 0,3 0 3 0,4 1 2-1,-2-1 0 0,4 4 3 1,10-2 2 0,-2 1-2-2,-2-3-3 4,7 5 3-2,-5-2-2-2,11 3 3 0,1 0-4 3,2-6-1-2,11 2 1 2,-7-2-4-4,7 0 1 3,-4 0 0 1,5 0 1-2,1 0 1-1,4 0 5 2,2 0-2 0,0 0-1 0,3 0-3-2,-5 0 1 3,-2 0-4-2,-12 0 3 2,9 0 1-4,-6 0-3 4,2-5 10-1,-4 5-7-1,1-3 6-1,-5 3-1 3,11 0 0-2,-8 0-4 2,-2 0 2-3,1 0-5 2,12 0 0 1,-11 0 0-2,9 0 0-2,-9 0-3 3,-1 0 2 1,-2 0-1-3,-1 0 2 1,1 6 1 2,0 2-2-2,-5-1 1 2,4 0-1-3,3-1-1 1,-3-2 1 2,11-4 0-1,-5 0-1-3,8 0 0 3,-3 0 1 1,5 0 0-2,-2 0-1 0,-4 0 2 0,10 0-1 1,-9 0 1 0,-2 0-2-1,-7 0 0 0,10 0 1 1,-5 0-1 0,-5 0 2-1,13 2-2 2,-12 1 1-3,8 1 0 3,-3 2 0-3,4-1-1 2,-4-1 0 0,-5-4 2 0,9 0-2-3,-8 0 2 4,1 0-1-1,8 6 2-1,3 3 1-1,-9 1-3 3,7 2 3-2,-6-7-1 1,-9 0-2-2,4-2 1 3,7 0-2-1,-5-3 2-1,1 0-1 0,5 0-1 0,-5 0 5 2,6 4 0-1,-7-1-1-2,-1-1-2 1,-1-2 1 2,-2 0-1-1,8 0-3-3,-8 0 2 3,2 0-1 0,1 0 0 0,-1 0 0-1,8 0 0 1,-5 5 0-1,-5 5 0 0,2-5 0 0,-2 3 0 2,0-2 0-2,3-1-1 1,-12-2 2-1,7 0-1 0,2-3 0 1,-5 0 0-2,5 0 1 3,-1 0 0-2,3 0-1 2,-1 0 0-1,10 0 0-3,-6 0 1 3,11 0-1 0,-4 0 0 0,-1 0 0-1,1 0 0 1,-5 0 0-1,-5 0 2 0,-2 0-2 1,-8 0 1 0,3 0 0-1,-8-3 0 0,6-3-1 1,0 2 0-1,1-6 0 2,1 3-1-3,13 0 1 1,-5 1 0 2,1 4 1-1,-5-3 0-1,12 1 0 0,-11 1 0 1,-8-2-1 0,1 2 0-3,-1 1-1 3,-6-1 1 0,5-1 1 1,-4 3-1-3,-3-3 1 1,8-1-2 1,-7-2 2 0,4 6-1 0,-3-3 0-1,-7 4 0 1,-7 0 0-1,-3 0 0 2,-9 0 0-3,11 0-1 1,-8 0 1 1,1 0 0-2,3 0 0 2,-5 0 0 0,2 0 0 0,-2 0 0 0,-3 0 0-1,0 0-1 0,0 0 2 1,0 0-2-1,0-3 0 0,0 1 1 1,1-9-5 0,8-18 2 0,-6-8 1-2,1-19 1 2,-1 3-1 0,7-3 0-2,-3 6 0 2,6 10 0 1,-7 12-1-2,-4 11 0 0,0 8-1 0,-2 7-13 2,0 2-35-2,0 0-45 1,-4 0-42-2,-15 0-62 3,-2 0-133-2</inkml:trace>
    </iact:actionData>
  </iact:action>
  <iact:action type="add" startTime="20850">
    <iact:property name="dataType"/>
    <iact:actionData xml:id="d2">
      <inkml:trace xmlns:inkml="http://www.w3.org/2003/InkML" xml:id="stk2" contextRef="#ctx0" brushRef="#br0">29488 11600 422 0,'23'-8'245'6,"-20"4"-93"2,-3 3-86 0,0-9-28-2,-34 3-18 2,-30-8 23 0,-13 2-10 0,-14 4 9-2,-20 3 12 2,0 3-20 0,-7 3 4 0,-5 0-15-1,6 0-2 0,4 0-15 1,16 0-2 0,23-8-2-2,17 3-2 3,19 1 1-2,15 4 0 2,20-1-1-2,3 1 1 1,0 0 3-2,0-7 2 3,21 1 29-3,26 2-3 1,33 4-23 1,7 0-7 1,7 0 2-4,-1 10 15 3,-1 18 4 0,-3-2 0 1,-5-4-14-3,-4-2 7 2,-20-7-16-1,-13-6 5 2,-10-5-1-4,-20-2-3 3,-10 0 3 0,-7 3 0 0,0-3-4-2,-48 0-4 2,-44 4 4 0,-43-4 3 1,-20 0-2-4,-5 0-1 3,10 0 1 1,19-9-1-2,14-8-1 0,30 2-19 0,17 5-54 2,27 10-56-1,43 0-105-2,0 0-489 2</inkml:trace>
    </iact:actionData>
  </iact:action>
  <iact:action type="add" startTime="21847">
    <iact:property name="dataType"/>
    <iact:actionData xml:id="d3">
      <inkml:trace xmlns:inkml="http://www.w3.org/2003/InkML" xml:id="stk3" contextRef="#ctx0" brushRef="#br0">26801 12195 347 0,'0'0'155'8,"0"0"-10"-1,0 0-18 0,0 0-44 0,0 0-19 1,0 0-17 0,0 0-7-1,-724-1-4 0,588 1-1 1,9 0-6 0,-4 0-11-3,11 0-6 4,13 0 0-1,10 0-5 0,15 0-4-2,16 0 0 2,19 0-3 0,20 0 2 0,12 0-2-2,15 0 0 2,0 0 0 0,19 0 0 0,55 0 23-1,17 0-16 0,30 1 4 1,12 11 1 0,10 0-1 0,11 0-3-1,-10-7-1 2,1-2 1-1,-13-3-4-2,-24 0 10 2,-15 0-1-1,-28 0 4 2,-18 0-9-3,-18 0-1 2,-9 0-3 0,-17 0-2-2,-3 0-2 1,0 0-4 0,-3 0-8 2,-54 0 0-1,-15 0 12-3,-28 0 8 4,-12 0 1-2,-10-12-3 1,4-1 3-2,7-2 0 3,20 6-2-2,32 3-4 1,8 4-3-2,28 0 1 2,13 2-1 0,10 0 0 0,0 0 6-2,0 0-2 2,29 0-3 0,26 4-1 0,14 14-11-1,5-10-3 0,-1-3-5 2,-5-1-1-2,-1-4 4 0,-7 0 3 1,-7 3-3 0,-13-3 3-1,-22 2-3-1,-16 1-15 3,-2-3-73-2,0 0-148 1</inkml:trace>
    </iact:actionData>
  </iact:action>
  <iact:action type="add" startTime="31278">
    <iact:property name="dataType"/>
    <iact:actionData xml:id="d4">
      <inkml:trace xmlns:inkml="http://www.w3.org/2003/InkML" xml:id="stk4" contextRef="#ctx0" brushRef="#br0">9066 15501 494 0,'17'-3'210'9,"-12"1"-88"-4,-5 2-56 3,0-3-32 0,0 1-6 0,0-2-3-2,-22 4 29 2,-22 0 7 0,-12 0-1 0,-8 0-18-2,3 0-28 2,-1 0-9 0,8 4-4 0,8-2 2-1,12-2-3 0,17 0 0 2,7 0-2-2,4 0 2 0,6 0 1 1,0 0 1-1,0 0 18 2,26 0 24-4,18-12-15 3,3 5 4-1,6 3 6 2,-8 1-4-3,-3 3-6 2,-18 0-2 0,-6 0-2 0,-2 0 0-1,-16 0-9 0,0 0-4 1,0 0-12 1,0 0-12-4,-21 0 0 3,-19 7 12 0,-4 0 6 0,4 3-6-2,3-5-7 3,4-3-42-2,10 4-48 4,23-6-74-8,0 2-125 6</inkml:trace>
    </iact:actionData>
  </iact:action>
  <iact:action type="add" startTime="31946">
    <iact:property name="dataType"/>
    <iact:actionData xml:id="d5">
      <inkml:trace xmlns:inkml="http://www.w3.org/2003/InkML" xml:id="stk5" contextRef="#ctx0" brushRef="#br0">9412 15760 437 0,'0'0'248'6,"0"0"-87"2,0 0-50 0,0 0-29 0,0 0-19-2,0 0-7 2,9 0 1 1,18 0 7-2,17 0-36 0,12 0-10 0,8 0 7 1,-4 0-6-2,-7 0 2 3,-15 0-4-2,-18 0-7 1,-12 0 2 0,-8 0-12-2,0 0-2 2,-22 0-16 0,-33 0 11-2,3 0 4 3,-5 0 6-2,8 0-3 1,8 0 0 0,15 0 2-2,9 0-2 2,14 0 2 0,3 0 1 0,0 0 1-2,0 0 3 2,0 0-3 0,3 0 3 1,26 0 13-4,0 0-10 3,3 0-6 0,-5 0-2-2,-11 0 0 2,-9 0-2 0,-7 0-1 0,0 0-10 0,0 0-73-2,-10 5-123 2,-10 9-414 0</inkml:trace>
    </iact:actionData>
  </iact:action>
  <iact:action type="add" startTime="32913">
    <iact:property name="dataType"/>
    <iact:actionData xml:id="d6">
      <inkml:trace xmlns:inkml="http://www.w3.org/2003/InkML" xml:id="stk6" contextRef="#ctx0" brushRef="#br0">9067 18790 449 0,'0'0'298'7,"0"0"-141"4,0 0-94-6,0 0-22 2,0 0-12 0,0 0-10 3,0 0-5-4,-222 5-9 0,166-10 3 1,12 2 1 2,4 3 2-3,7-4 1 3,9 1 1-1,5 3 4-1,15 0-8-1,0 0 0 2,4-2-1 0,0-1-3 0,0 1 10 1,0-1 11-4,24-3 24 3,10 0-15 0,9 4-14 1,-4-1 2-4,-1 0 2 3,-10 3-5 0,-10 0 8 0,-10 0-1-2,-8 0-4 2,0 0-11 0,0 0-12 0,0 0-13-2,0 0-5 2,-15 0 18 0,-14 0 1-2,6 0 3 2,6 0-2 0,-2 0-1 0,7 0-1 0,3 0 0-2,8 0-6 2,1 0-26 0,0 0-44 0,0 0-48-2,0 0-33 2,0 0-154 1</inkml:trace>
    </iact:actionData>
  </iact:action>
  <iact:action type="add" startTime="33507">
    <iact:property name="dataType"/>
    <iact:actionData xml:id="d7">
      <inkml:trace xmlns:inkml="http://www.w3.org/2003/InkML" xml:id="stk7" contextRef="#ctx0" brushRef="#br0">9666 18400 573 0,'0'0'214'5,"0"0"-86"4,0 0-72-2,0 0-24-1,0 0-9 2,0 0-1 0,-133 44-3 0,82-31-7 0,-6-1-2-2,4-4-4 2,15-3-3 0,12 1-1 0,8-2-1-2,13-2-1 2,5-2 2 0,0 0 2-2,0 0 17 2,5 0 27 0,29 0 2 0,14 0-21-2,5 0 8 2,-6 0 14 0,2 0-10 0,-14 3-9 2,-2-1-14-6,-13 1-7 4,-17-3-5 0,0 0-1 0,-3 0-2-1,0 0-2 1,0 0-1 0,0 3-5-3,0-3-1 3,0 0-10 0,-22 0-21 1,-15 0-6-2,14 0-85 0,5 0-131 1</inkml:trace>
    </iact:actionData>
  </iact:action>
  <iact:action type="add" startTime="38071">
    <iact:property name="dataType"/>
    <iact:actionData xml:id="d8">
      <inkml:trace xmlns:inkml="http://www.w3.org/2003/InkML" xml:id="stk8" contextRef="#ctx0" brushRef="#br1">5459 8939 445 0,'0'0'214'8,"0"0"-69"-3,0 0-3 3,0 0-21 1,0 0-24-2,0 0-34-1,100-28 7 2,-100 28-12 0,-26 14 7 0,-19 21 11-2,-21-5 1 2,-17 6-8 0,-21-4-13 0,-33-5-2-2,-23-4-11 2,-22-6 1 2,-6-9-14-2,-2-5 3-3,9-3-2 3,-2 0-1 0,18 0-5 1,11-3 6-3,22-8-7 2,19 3-20-1,13 4-4 4,16 2 0-7,12-1 0 4,4 3 0-1,1-6 0 1,9 0 0-1,1 1 0 2,2-5 0-3,12 6 0 3,5-1 0-4,2-3 0 6,8 8 0-6,-8-7 0 5,0 1 0-5,-5 1 0 3,1-4 0 0,-1 1 0 0,-5-4 0-2,-6 5 0 2,-9-3 0 0,-10 3 0 0,-3 1 0-3,-3 2 0 4,-3 1 0 1,0-1 0-4,-1 1 0-1,0 3 0 4,1 0 0-1,6 0 0 0,1 0 0-2,-7 0 0 2,0-3 0 0,-13-9 0 0,8 4 0-2,-11 0 0 2,8 2 0 0,-5 3 0-1,6 3 0 0,3 0 0 0,-3 0 0 3,3 0 0-3,-6 0 0-1,0 0 0 1,6 0 0 2,3 0 0-1,1 6 0-2,0 5 0 1,4 2 0 2,-3-6 0 0,10-4 0-5,8-3 0 3,12 0 0 1,21 0 0 0,15 0 0-2,13 0 0 3,0 0 0-1,0 0 0 0,0 0 0-3,0 0 0 4,0 0 0-1,0 9 0 0,0 9 0-3,0 16 0 4,20 13 0-1,9 8 0 0,-1 9 0-3,1 12 0 4,1 11 0 0,-5 6 0-2,1 6 0-2,-7 2 0 3,-5 0 0 0,-1-2 0 0,-4 2 0-1,0 8 0 0,-2 6 0 2,-4 4 0-1,3-5 0-2,1-6 0 1,-4-2 0 1,-3-4 0 1,0 1 0-4,0-2 0 3,0-2 0 1,0-3 0-2,0-4 0-1,0-1 0 2,0 1 0 0,-6-4 0 2,2-4 0-6,-2-5 0 4,3-15 0 1,0-10 0-2,-1-16 0-1,1-14 0 2,3-14 0 1,-2-1 0-1,-2-7 0-2,4 1 0 3,0 0 0-3,0-3 0 2,0 0 0-2,0 0 0 3,0 0 0-1,0 0 0 0,0 0 0-3,0 0 0 4,0 0 0-2,0 3 0 3,0-1 0-6,0 7 0 5,0 4 0-1,0 2 0 0,0 2 0 0,0-2 0-3,0-7 0 3,0 1 0 0,0-4 0-2,0 0 0 2,4 0 0 0,8 7 0 1,1 2 0-4,3 3 0 3,-2 0 0 1,0 0 0-1,-1-3 0-3,-3-6 0 3,-2 0 0 1,1-1 0-1,7 1 0-3,0-2 0 3,12 5 0 1,2-1 0-1,8 2 0-3,14-4 0 3,9 3 0 0,16-5 0 0,18-3 0-2,14 1 0 2,21-2 0 0,8 3 0 0,3 7 0-2,-11 1 0 2,-7 7 0 1,-18 1 0-2,3 4 0-1,-15-5 0 3,0 1 0-1,3-4 0 0,4-3 0-3,17-2 0 4,19-7 0-1,21-5 0 0,7 0 0-2,13 0 0 2,-4 0 0-1,-9 0 0 1,-3 0 0-1,-7 0 0 1,-11 0 0 0,-2 0 0-1,-12 0 0-1,0 0 0 2,-6 0 0 1,-11 0 0-1,5-3 0-3,1-14 0 4,2-2 0-1,0 2 0 0,-7 4 0-3,-13 0 0 3,-16 6 0 0,-15-5 0 0,3 0 0-2,-4-1 0 3,2 1 0-2,-4-5 0 2,8 4 0-3,-3-2 0 1,5 2 0 1,-5 1 0 0,0 3 0 0,-12 1 0-2,-2 1 0 3,-9 0 0-2,1-1 0-1,2 3 0 2,8-1 0 1,-5 2 0-1,-7 0 0-3,3 1 0 3,-18-1 0 1,4-4 0-1,-16 5 0-2,-1 1 0 1,-6-5 0 2,-3 7 0-1,8 0 0-2,-1-3 0 1,5 3 0 1,-1-2 0 1,0 2 0-4,2-3 0 4,-7 3 0-1,-3 0 0 0,-9 0 0-3,-1-2 0 4,2-1 0-2,-5 0 0 2,8-6 0-4,0-3 0 3,5-8 0 1,-3-17 0-1,7-25 0-2,-14-32 0 2,-3-26 0-1,0-32 0 2,0-20 0-3,-20-18 0 2,-11-8 0 1,-5 4 0-3,0 6 0 1,11 14 0 0,8 11 0 1,1 15 0 0,6 16 0-1,1 9 0 1,9 9 0-1,0 4 0 1,0 1 0-2,0 5 0 2,0 5 0 1,0 11 0-2,0 6 0-1,-9 5 0 3,-4 13 0-2,3 16 0 1,7 18 0-1,-3 15 0 0,6 13 0 2,0 2 0-2,0 0 0-1,0 0 0 2,0 0 0 1,0 0 0-2,0 0 0-1,0 0 0 2,0 0 0 1,0 0 0-4,0 0 0 3,0 0 0 0,0 0-62 1,0 0-22-2,0 0-38-1,0 0-59 3,0 9-62-1,0 9-345-1</inkml:trace>
    </iact:actionData>
  </iact:action>
  <iact:action type="add" startTime="40888">
    <iact:property name="dataType"/>
    <iact:actionData xml:id="d9">
      <inkml:trace xmlns:inkml="http://www.w3.org/2003/InkML" xml:id="stk9" contextRef="#ctx0" brushRef="#br1">5529 12856 418 0,'30'0'226'10,"-27"0"-57"-5,5-3-14 3,-8 1-40-1,0 2-20 1,2 0-3-2,-2-3-6 2,0 3-29 0,0 0-11 0,-10 0-13-2,-36 0 30 2,-21 0-11 0,-7 0-5 0,-21 0-2-1,-14 0-10 0,-24 0-2 1,-31 0-2 2,-17 0 12-4,-17 0-11 1,-3 0 8 2,-2 0-7-1,2 0-8-1,6 0 2 0,16 0-8 1,23 0-2-3,7 0-4 5,20 0-13-3,6 0 0 2,13 0 0-2,8 0 0-2,4 0 0 4,9 3 0-1,-3-1 0 0,-6 1 0-2,-2 0 0 2,-4 1 0-1,-5-1 0-1,-2-1 0 2,6-2 0 1,5 0 0-1,-1 0 0-1,11 0 0 0,7 0 0 1,20-5 0 0,13-2 0-3,2 2 0 4,1 2 0-2,-10 3 0 2,-11 0 0 0,-7 0 0-5,-9 0 0 6,-1 0 0-3,0 0 0 1,4 3 0 0,4-3 0-2,9 0 0 2,1 0 0 0,8 0 0-3,5 0 0 4,6 0 0-2,8 0 0 0,8-3 0 1,11-2 0-1,5 2 0 2,12 1 0-3,1 2-13 0,-1 0 8 3,4 0 2-2,0 0 3 2,0 0 1-4,0 0 2 3,0 0-2 0,0 0-1 0,0 0-1-2,0 0-3 3,-3 0 4-2,-3 10 0 1,2 25 4-1,1 12 0 0,-1 12-1 2,-2 5-3-1,3 10 2-3,1 4-2 4,0 4 1-1,-1 3-1-1,-2 1 1-1,5 0-1 3,0 10 2-2,0 3-3 2,0 2 1-3,0-2 0 2,0-6 1 0,0-9-1-1,0-2 0-1,0-7 1 3,0 0-3-1,0 5 4-1,0 1-1-1,0 0 1 3,0-2-2-1,0 3 0-1,0-3 0 0,8-1 0 0,-4-5 0 1,5-5 0 1,-5-9 0-4,6-6 0 4,-4 3 0-2,1 1 0-1,-3-7 0 3,5-5 0-2,-3-9 0 2,-2-4 0-3,1-5 0 1,-1-4 0 1,0 1 0 1,1 5 0-2,1 3 0-1,4 6 0 2,-7-1 0 0,-2-6 0 1,2-3 0-4,-3-9 0 4,0 1 0-2,4-3 0-1,-4-5 0 2,0-7 0 1,0-2 0-2,0-3 0-1,0 0 0 2,5 0-2 0,-4 0-5 1,-1 0 2-1,3 0 5-2,-3 0 0 2,3 0 0 0,1 0 0-1,5 3 1 0,11 5-1 1,5 1 1 0,-2 2-2-1,3-2 1 0,-4-1 0 1,-3-2 0 1,-2-1-1-1,9-2 1-2,3 0-3 1,-1-1 3 1,12 5 0 0,1-7 0-3,5 10 1 4,1-3-1-1,1-5 1-1,1 4-1 1,-1-6 1 2,1 0-4-4,5 0 6 0,12 0-5 2,2 0 4 0,-4 0-2-1,13 0 0 2,-13 0 0-3,-5 0 3 2,-5 0-3 0,-6 0 3 0,-9 0-1-2,13 0 0 1,-7 0-1 3,-2 0-2-4,18 0 2 1,-1 0-1 1,1 0 1-1,7-8 1 0,-7-1-2 1,-5 1 0 0,-1 5 0 1,2-3 0-4,-4 0 0 3,4 1 0 0,-3 1 0 1,4 2 0-3,-2-4 0 1,8 6 0 1,5-2 0 0,-2-1 0-3,7 3 0 4,-3 0 0-1,-7 0 0 0,5 0 0-2,-2 0 0 2,-6 0 0 0,9 0 0 0,3 0 0 0,7 0 0-3,10 0 0 4,1 5 0-1,9 3 0-1,0 7 0 0,-1 2 0 3,1 0 0-5,4-4 0 4,-4 1 0-2,-3-4 0 1,-4-3 0-1,-1-1 0 1,-3-2 0-3,-2 1 0 3,9 0 0 0,-2-2 0 2,-7-1 0-5,-1-2 0 2,7 0 0 2,-4 0 0-2,6 0 0-1,2 0 0 3,3 0 0-2,0-5 0-1,4 2 0 3,-7 3 0-2,-1 0 0 2,-15 0 0-1,-10-2 0-3,2-7 0 4,-12 3 0-1,-8-8 0-2,-9 11 0 4,-14-2 0-4,-1 0 0 2,-6 5 0-3,-5-4 0 3,-7 4 0 2,8 0 0-4,-2 0 0 0,-8 0 0 2,-2 0 0-1,-7 0 0 1,0 0 0-2,0-3 0 2,0 3 0 0,0 0 0 0,0 0 0-2,0-5 0 3,0-12 0-2,0-15 0 2,0-12 0-1,0-11 0-3,-2-10 0 4,-9-6 0-2,11-8 0-1,0-5 0 2,0-8 0 0,0-15 0 0,0-9 0-2,0-10 0 2,0-5 0 1,-3-5 0-1,-4 1 0-3,-3 6 0 4,10 0 0-1,-3 2 0-1,2 0 0-1,-2 1 0 2,0 6 0 0,-6 1 0 1,8 4 0-4,-2 3 0 3,-4 9 0 1,-2 7 0-2,9 16 0 0,-7 19 0 0,5 7 0 2,-11 15 0-1,7 6 0-1,-11 4 0 0,-2 1 0 0,-8-6 0 1,-4-1 0-2,1-6 0 3,1 11 0-1,6 7 0 0,8 6-2-2,12 12 0 2,3 3 1 0,0 2 0 0,0 0 1-3,0 0-1 3,0 0-1 0,0 0-1 0,0 0 3-2,0 0 0 3,0 0 3-2,0 0-3 2,0 0 1-1,0 0-2-3,-11 0 0 3,-18 13-1 0,-11 4 0-1,-3-8-1 0,-15-1-3 2,-4 1 0-2,-4-1-2-1,3 12-75 3,2 4-50-1,45-10-62 0,4 6-127-2</inkml:trace>
    </iact:actionData>
  </iact:action>
  <iact:action type="add" startTime="44785">
    <iact:property name="dataType"/>
    <iact:actionData xml:id="d10">
      <inkml:trace xmlns:inkml="http://www.w3.org/2003/InkML" xml:id="stk10" contextRef="#ctx0" brushRef="#br2">28826 8950 475 0,'0'0'174'7,"0"0"1"2,0 0-23-2,0 0-45-1,0 0-44 2,0 0-16 0,64 10 3 0,-64-10 0-2,-13 0-10 2,-25 0 14 0,-9 0 5 0,-12 0-12 0,-6-5 2-2,-11 0-11 2,-5 0-4 0,-6-4-4-2,-10 3-6 3,3 1-1 0,7-4-1-2,3 4-4 0,-2-3 5 1,15-1 1 0,-5-2-2 0,12 6 5 3,0 1-5-9,-6 2-2 5,7 2 2 2,-6 0-2-3,-6 0-4 1,-6 0 2 1,0 0-8 1,-2 0-4-4,-4 0-1 3,5-9 0 0,0 0-1 0,6 1 0-2,7-1 2 2,-3 5-4 1,5 0 3-1,3 4-3-2,-9 0 3 1,12 0 0 3,-6 0 3-3,6 0-3-1,-8 0 2 2,-1 0 3 0,-1 5-5-1,1 2-2 0,-4 1-1 1,8-3 1 0,-5 4-3 0,1 2 0-3,1 0 0 5,0 2 0-3,6 0 0 0,-7-1 0-1,2-2 0 2,6 2 0 0,-2-4 0 0,6 1 0-2,1-1 0 3,5 1 0-1,4-1 0-1,-8-3 0-1,-1 0 0 2,-2 2 0 1,7 1 0-1,-5 1 0-2,17-1 0 1,8-3 0 2,11 2 0-2,14-5 0 0,7 1 0 0,0-3 0 2,0 0 0-2,0 0 0-1,-4 0 0 3,4 0-2-2,0 0 1 2,0 0-5-3,-3 0 1 2,3 2-1 0,0 4 6 0,0 5 0-3,0 17 0 4,0 12 1-2,0 19-1 2,0 14 0-4,0 9 0 4,0 7 0-1,0 7 2-1,-6 0-4 0,-6-1 3 2,-6 10-2-1,-4 9 1 1,6 17 0-4,0 17 1 3,9 0-1 0,-2 0 2 1,0-11-1-4,-5-10-1 2,5-2 1 4,-7 7-3-5,-4-2 3 5,7-7-1-10,3-7 1 8,-3-24-1 1,10-14 0-6,-2-16 1 4,-3-13-1 1,6-19 0-1,2-4 0-2,0-7 2 2,0 5 0-1,0 6-1 0,0 4 0-1,0 4-1 3,0 6 0-2,0 0-2 2,0-2 2-4,0-9-1 4,0-4 1-2,0-14 0 1,0-7 0-2,0-6 0 2,0-2-2 0,0 0 4 1,0 0-2-4,0 0 1 3,15 7 0 1,21 0 2-2,7-1-2-1,5 2 0 2,9-2 2 0,12 3-3 0,5-4 0-1,16-1 0 1,-1-2 0-1,11 3 0 3,11 5 0-5,-2-1 0 3,16 2 0 0,11-4 0 0,15-7 0-2,8 0 0 2,6 0 0 0,15 0 0-1,1-8 0 0,-10-2 0 1,-1 6 0-1,-18 1 0 1,-5 3 0-1,-13 0 0 0,-3 0 0 2,-11 0 0-2,-4 0 0-1,-4 0 0 3,5 0 0-2,6 0 0 1,8 0 0-2,-8-6 0 2,-3 0 0 2,-2-5 0-4,-11-3 0 0,0 0 0 3,3-3 0-1,-5-5 0-1,8-4 0-1,-6-3 0 3,-5-4 0-1,-5-1 0 0,3 7 0-3,-3 2 0 4,6 5 0-1,1 8 0-1,-4 10 0-1,-3-1 0 2,-10 3 0 0,-6-3 0 0,-5-1 0-2,-2-3 0 2,5-4 0 1,-8-3 0-2,3-1 0-1,3 5 0 3,-16-2 0-1,-4 7 0 0,-15-2 0-3,-18 6 0 4,-6-3 0-2,-2-1 0 2,-14 2 0-4,7 3 0 3,-6-4 0 0,6 3 0 0,-9-14 0-2,0-22 0 2,0-32 0 1,0-27 0-2,0-28 0-1,-21-14 0 3,-8-10 0-1,9-15 0-1,-6-4 0-1,6 8 0 2,0 4 0 0,2 10 0 0,-1 12 0-2,2 24 0 3,7 21 0-2,-11 18 0 2,4 11 0-3,-2 2 0 1,-3 5 0 2,-1-4 0-2,-6-6 0-1,2-7-4 3,4-3 1-1,-1 3 0-1,-5 2-1 0,5 9 2 1,6 10-3 0,-5 9 4-1,4 10-3-1,-1 9 2 2,0 7-1 0,4-1 2 2,4 3 0-6,-5-5 2 5,-2 3-3-1,-1-3 3 0,2 1-1-3,-1 4 0 3,-2 6 0 2,-18 5 0-4,-2 0 0 0,-5 0 1 2,-12 0 0 0,-2 0 1 1,-9 0-2-3,5 0-1 1,3 0-1 2,-6 0 2-2,8 0-1 0,2 0 0 0,2 0 0 2,-1 0 1-1,-1 0-2-3,-10 0 4 4,1 0-2-2,-8 0 0 1,7 0 0-1,-10 0 0 1,14 0 2-1,-1 5-1 1,6 3 0-2,-2-2 1 2,20-3 1 0,-1-3-2 0,12 0 0-2,15 0-1 2,1 0 2 0,5 0-4 0,8 0 1-2,-5 0 0 3,2 3-59-2,-7-3-108 1,10 0-86-2,0 0-163 3</inkml:trace>
    </iact:actionData>
  </iact:action>
  <iact:action type="add" startTime="47632">
    <iact:property name="dataType"/>
    <iact:actionData xml:id="d11">
      <inkml:trace xmlns:inkml="http://www.w3.org/2003/InkML" xml:id="stk11" contextRef="#ctx0" brushRef="#br2">6262 15996 420 0,'0'0'235'6,"0"0"-158"2,0 0-4 0,0 0 2-2,0 0 10 2,0 0 25 0,0 0 7 0,0-24-6-2,0 24-29 2,-11 0-22 0,-18 0-7 0,-12 0-11-2,-5 0-11 2,-14 0-4 0,-14 0 4 0,3 0-4-2,-1 0 8 2,-5 0-9 1,9 0 2-1,-9 0-7-1,11 0 1 0,-4 0 1 1,6 0-5 1,0-2 3-3,1-1-9 3,5 1 1-3,-6-4-6 3,7 2 0-4,1 3-4 5,-1-5 2-4,9 3 1 3,-4 0 0-3,7 3 0 2,-1-2-3 0,-6-1 2 1,7 1-3-4,-9-8 2 3,-2 5 0 0,5-4-4 0,2-1 1-1,5 3 3 0,1 1 1 1,-5 4 1 0,1 2 5-3,1 0-2 4,-2 0 5 0,2 0-7-3,-1 0-2 0,-6 0-4 2,6 0 1 1,-6 0-1-2,-7 0 0 0,-3 0 1 0,2-2 0 1,-7 2 4 1,8 0 0-3,-4 0 3 2,11 0-6 1,6 0 0-2,7 0 1-1,-1 0-2 1,8 0-1 2,1 0 1-1,0 0-1-2,-1 0-1 2,-2 0 0 0,3 0 0 0,-4 0 1-3,-5 0 0 4,1 0 1-2,-1 0 0 2,2 0-2-4,-2 0 0 4,5 0 0-1,-3 0 0 0,1 0 0-2,-1 0 0 3,-1 0 0-2,-1 0 0 1,-3 0 0-2,-3 0 0 2,-3 0 0 1,7 0 0-2,-5 0 0-1,5 0 0 2,2 0 0 0,5 0 0 1,2 0 0-5,-2 0 0 4,9 0 0 0,-13 0 0 1,-3 0 0-3,-8 0 0 2,5 0 0 0,-8 0 0 0,6-3-3-1,-4-3-1-1,12 0 0 3,-1-2-1-1,8 3 3-1,-1-2-4-1,-3-1 6 3,-5-1-6-1,1-1 6-2,-2-2-7 1,2 4 4 2,0 6-1-1,1-2-1-2,1 4 3 1,-11 0-1 3,10 0 3-3,-5 0-1-1,-10 0 0 2,10 0-3-1,-12 0-3 2,-2-3-1-3,-2-5 5 2,-3 2-1 0,0 1 2-1,8 3 1-1,8-2-3 3,9-2 0-1,10 0-2-1,4 5-3 0,9 1 3 1,5 0 2-2,-5 0-1 1,3 0 4 0,-5 0 0 1,-1 0 1 1,-4 0-2-3,12 0 3 2,-2 0-2 0,8 0-3 0,-6 0 3-1,11 0-1-1,-2 0 1 3,-1 0 0-1,-4 0 0-1,-2 0 0-1,-2 0 1 2,-2 0 0 1,-3 0-1-1,4 10 0-3,-4 10-5 3,5 2 3 1,-1 3-1-3,6-1 4 1,-1 4-2 1,4-9-1 1,2 6-2-3,-2 10-2 2,3 6 5-1,0 4-5 2,0 11 5-2,0 9 1-1,0-4 1 2,0 6-5 1,0 10 3-1,-9 4-3-2,9 5-2 1,-7-2 7 2,-3-3-5-2,0 1 2 0,-3 4-3 0,-5 8 5 2,8 4-4-3,-3 8 3 1,3 1 1 2,-3-6-3-1,0-7-1-2,1-13-4 2,1-7 1-1,9 1 2 2,-1-4 3-3,3-2-4 2,0-2 6 0,0-6 0 0,0-4 0-1,0-3 1-1,0-7 0 3,0-2 0-2,0 0 0 1,-3-2-1-1,-7 12 2 1,7 2-3 0,-4 5 3-1,4-3-1 0,-7 0 0 0,3-3-1 1,-9-4 0 0,3-8 0-1,4-14 1 0,6-10 1 1,0-5 1 0,-6-8-2-1,9 3 2 1,0 3-1 0,0 4-1-1,0 3 4 2,0 2 0 0,0-5-4-4,0-3 1 1,12-6 0 2,-9 1 0 0,-2 0 1 0,7-2-2-1,-3 8-1-1,3-3 1 2,-2 1 0 1,4 1 0-2,-7-5 0 0,-2 0-2 1,2 0 3-1,1-9-2 1,1 10 2-2,-1-5-2 2,-1-5 1 0,1 0-2 0,-1 0-2-2,15 0-1 2,8 0 4 0,3 0 2 0,-2 0 2-2,6 2 0 2,-8 2 6 1,11 2-3-2,1-1 0 0,3 10 0 0,1-5-3 2,1 5 1-2,-7-6 3 0,1-8-1 1,4 5-6-1,4-6 0 2,7 0 1-3,1 0 0 1,-1 0 0 2,5 0 6-2,-5 0 2-1,-5 0 0 3,-1-6 1-1,7 1-4 0,-4-3 1-2,13-4-5 2,-2 2 2-1,-5 1-4 1,-5-2 3-1,-5 5 0 0,-1 2 1 1,-2 2 2 0,7 2-4-2,-5-2 2 3,5-3-2-1,-3-3 5-1,3 3-6 0,1 1 2 1,-1-5-3 1,1 3 1-3,2-2 1 0,1 3 3 2,5-2-2 1,-2-3-2-3,6 0-1 2,-5 0 1 0,1 2-1 0,-5-1 0-2,0 1 1 1,3 1 1 1,-7 2 2 1,13 5 1-2,-2 0 3 0,8 0-5 1,-3-5-2-1,4-4 0 2,4-2-1-3,5 2 0 2,-3-1 2 1,-1-2-2-4,-5 3 1 2,-2 4 2 2,-3-1 1-2,2 6-4 1,-1 0 3-2,0 0-2 2,5 0 4 1,2 0-3-3,3 0 1 1,9 0 0 1,-2 0-1 0,-4 0 4 0,0 0-2-1,-1 0-1 1,-5 0 3-1,5 0 0 1,-11 0-3-2,3 0 0 3,-4 0 1-1,1 0-3-1,-1 0-1 0,-2 0 0 1,-4 0 3 0,-1 8-2-1,-2 1 3-1,-6-2 1 2,13-7-2 0,-5 8-2-1,4-8-1 1,6 0 0-1,-1 0 0 1,2 0 3 0,2 0-3-1,-8 0 0 0,-4 0 0 2,-1 0 0-4,-7 0 0 4,-6 0 0-1,2 0 0 0,-2 0 0-1,-4 0 0-1,4 0 0 2,-1 0-2 1,1 0 4-1,5 0-2-2,-17 0 0 2,-3 0 0 0,-19 0 0 0,0 0 0-3,-10 0-2 3,0 0-1 1,0 0-1-4,0 0-6 4,0 0 3-1,0 0-3 0,0-8 5-3,3-10-2 5,4-11 3-4,7-12 2 4,3-13 1-4,-7 1-3 0,6-16 3 2,-3 8-2 0,-3 7-4 0,5 13 4-1,-2 12 3 1,-6 10 1-1,-1-4-1 2,10 4-1-4,-12-9-1 3,16-14 0 1,-7-9-6-4,-8-19-6 4,-2-12 7-2,5 1-2 1,-6 10 7 0,4 12 1-1,7 17 1 0,-3 3 0 2,4 2 1-2,5-1-2-1,-10-11 4 2,10-7-4 0,-2-11 1-1,-4-14 0 1,-6-11-2 0,9 3 1 0,-3-3 1 0,0 16 0-3,0 15 1 4,-8 6-1-2,-1 11 0 1,-4-7 1-1,0 8-3 0,0-9 0 2,0-1-1-3,-11-16-3 2,-13-3 4 0,7-2 1 0,1 10 0-2,3 10 1 1,10 6 1 2,-4 15-1-2,5 2 0 0,-6 0 0 0,5 3-1 1,-2-9 2 0,-8-3-1 1,3-1 0-4,-3 4-1 4,9-1 1-2,-9 4 0 1,10-1-2-2,0 8 2 3,-1 12-12-2,1 8-14 2,3 7-19-4,0 0-16 3,0 0-52 1,0 0-62-2,0 17-144-1</inkml:trace>
    </iact:actionData>
  </iact:action>
  <iact:action type="add" startTime="52881">
    <iact:property name="dataType"/>
    <iact:actionData xml:id="d12">
      <inkml:trace xmlns:inkml="http://www.w3.org/2003/InkML" xml:id="stk12" contextRef="#ctx0" brushRef="#br3">8870 13241 201 0,'0'0'254'7,"0"0"-153"1,0 0-23-2,0 0-9 2,0 0 22 0,0 0 15 0,0 0-6-1,13-76-17 0,-13 71-5 2,0 5-27-2,-13 0 10 0,-12 0 3 0,-18 0-15 2,-9 0-14-2,-9 4-10-1,0 6-10 2,-6 1-6 0,-5 0-3 0,11 4 1 1,-4 2 1-2,5 1-2 1,1 6 2 0,2-1-3-2,1 4 2 2,8-1 0 1,3 4 1-2,-7-2-1 0,8 6-3 0,1 1 4 3,2-5-4-4,5 4 3 0,0 3-1 3,-2-2 7 0,12 11-4-3,1 4 0 0,2 1-2 2,6 5-3 0,1 0 1 0,0-2-3-3,7-1 1 3,-2-2-1 1,8 0 5-2,1-4-2 0,2 3 6 1,0-4-7 0,0-4-1-1,0 3 5 0,0 2-3 1,0 5-1 0,0-3-1-1,5 3 10 0,8-8-8 1,-3 4 0 0,7-4 0 0,-1 0 1-2,7-3-2 3,2 4 0-2,8 5 1 1,4 1 0-2,2 3 2 4,-2 3-4-3,-3-7 6 2,12-1-6-5,-13-2 0 3,5-9 0 1,-15-7-1 0,8-6 4 1,-8 0-5-5,3-1 5 6,5-4-5-4,5 2 2 2,-4-3-2-2,10 2 2 2,-2-2 2 1,7 3-3-4,-7 1 4 3,-5-1 0 1,1 0-2-2,1-5-1-1,-4 0-1 2,-3-4-2 1,7-1 2-2,-1-3-1 0,9-1-1 1,-2 7 2-1,14-2-2 2,-4 4 4-3,-3 3-1 1,0-3-2 2,-6-6 0-1,2-5 1-2,-5-6-2 1,8 0-1 2,2 0 1-1,5 0 0-2,-2 0 1 2,-2 0 1-1,-4-2-2 2,-4-2 1-3,-4-1 0 1,-2-1 0 1,-8 0-2 0,4-1 2-2,-7 0-2 2,12-2 1 1,2 4 0-1,-8-3-1-3,-5 5 2 4,8-8-2-1,-16 0-1-1,12-6 2-1,-4-10-3 3,-5-3 2-2,7-9-1 1,-4-3 2-2,-4 0 0 2,-3 0 0 0,-6 3 0 0,-1 2 0 0,-4 0 2-2,2 3-2 2,4-4 0 0,-10 1 2-2,9-8 0 2,-3-2-2 0,0-4 1 0,-3-9-1-1,7-1 0 1,-4-3 0 0,6-2 1 0,-3 8 0-3,-2 4-1 4,2 7 2-1,-7-2-2 0,7 10 1-2,-9 2 2 2,10 4-2 0,-4 2 2-1,3 0-3 0,-9-6 2 0,9-4-1 2,-7-7 0-2,-2-5-1-1,5-2 0 2,-5 4 0 1,-1 1 1-2,-3 8 1 0,3 2-2 1,-3 4 2 0,0-3-2 0,0-6 0-2,0-2 2 3,0-5-2-3,0 5 0 3,0 5 0-4,0 0 0 4,0 5 0-2,0 0-1 2,-13 7 2-3,0-1-1 1,-3 1 0 2,-1-2 0-2,-7-2 0-1,1 4 0 3,-10-2 0-1,8 2 1 0,-8 1-2-2,3 4 2 2,-10 3 0 1,7 5-1-2,6 2 0-2,-10 7 1 4,7 5 1-1,-4 1-2 0,-6 2 4-2,-12 0-1 1,7 0-1 1,-15-10 0 0,-3 0-1-1,6-4-1 0,1 3-2 1,11 5 1 0,1 3 2-1,1 3 1 1,-11 0-1-1,-3 0 9 1,7 7 1-2,-10 8 1 2,2 2-1 1,2-5-5-1,1-7 0-3,14 0-5 4,14-5 1-2,6 0-1 1,8 0-1-2,13 4-1 2,0-2 1 0,0 15-11 0,-3 15-33-2,3 22-79 2,0-24-93 0,0 4-124 0</inkml:trace>
    </iact:actionData>
  </iact:action>
  <iact:action type="add" startTime="55040">
    <iact:property name="dataType"/>
    <iact:actionData xml:id="d13">
      <inkml:trace xmlns:inkml="http://www.w3.org/2003/InkML" xml:id="stk13" contextRef="#ctx0" brushRef="#br3">8602 16403 34 0,'0'0'718'9,"0"0"-608"-2,0 0-35 0,0 0-21 1,0 0 17-1,0 0-4 1,0 0-11-2,-133 6-14 2,88-6 0 0,1 0-13 0,-8 0-9-2,7 0-4 2,2 0-5 0,-1 0 1 0,3 20 2-2,5-1 3 2,-3 6 6 0,6 3-4 1,1 1-3-3,-1 7-2 1,-4-2 6 1,7 2-2 0,-1 3-4-1,2-2-7 1,2 6-3-1,-4-1-2 1,2 5 0-2,6-3 1 2,0 7-2 0,1-2 7 0,3 3 3-2,-1 0 4 2,4-2-7 1,12 7 10-2,-9-5-10 0,10 5-5 2,-4 5 0-1,5-1 1-1,-9-4 0 1,8-1-3-2,1-2 4 3,-1-12-3-2,3 0 2 1,0 5-4-2,0-5 6 4,0 4-5-4,-4-6 2 1,4 1 7 0,0-1-7 1,0-1-1 0,0 4-1-1,12-2 5 0,11 0 0 1,7 6 4 1,7-3-9-3,-4-4 6 4,-3 2 0-4,-2-5-1 2,4 2-1-2,-5-7-1 2,7 2 2 0,-11-2-1 0,1-4 4-1,5-3-2 2,-1-5 2-2,8-3-5 1,5-2 2-3,5-6 0 3,11-2-3 0,-1 3-1 1,-4-3 2-5,5 1 5 4,0 7-4 1,-5-7 0 0,-2 1-3-4,1 1-1 3,-2-2 3 0,-7-2-3 0,1 7 2-2,-6-9-3 2,4 2 3 2,-2-3-3-5,10-3 2 3,-8 0-2-1,2 0 1 1,-2 0 0 0,-1 0 0-1,7 0 1 0,-4-13-1 1,14-2 1 0,-1-2 0-2,-11 0 4 2,9 3-1 1,-11-3 2-3,-3 3-5 1,-3 0 3 1,-9 3-4 0,4-3 1-1,-2 2 0 0,3 4-2 0,1-4-1 2,-4-5 0-2,1 4 1-2,-2-7-2 3,5-5 2 2,-7-4-1-4,6 2 0 1,-6 2 1 1,2-6 0 0,-4 0-1-1,-2-5 1-1,0-4 0 2,-5-2 0 1,2-3-2-2,-4-3 3-1,0 8-1 3,-4 4 1-1,4-2 0-1,-12 8 2-1,10 2-3 3,-9-3 3-1,12 4-3 0,-11-5 3-3,8-1-3 4,0-3 1-1,-4-7-1 0,3 4 0-3,-6-1 1 3,9 0-1 1,1 2 0-1,-9 1 1-2,7 6 0 1,1 1 0 1,-8 2-1 0,8-9 1-1,-12-7-1 1,6-8 0-1,0-10 0 1,-1-2 0-1,1-7 1 0,3 6-1 2,-9 1 1-1,1 14-2-3,1 4 2 4,-6 7 0-1,0 2-1-1,0-3 0 0,0-1 1 0,0-12-1 1,-6-8 0 0,-16-1 2-2,-4-7-1 4,3 11-1-3,-8 12 2 0,11 11-1 0,1 9-1 0,-2 6 3 1,2 0-2 0,-2-2 2-1,1-7-1 1,-5 2 1 1,-4-1-3-2,-1-4 2-1,-6 7-2 2,8 3 2-1,-8 5 1 2,-2 12 0-4,-4-2 3 4,2-1 0-1,-4 3-1-1,-1 0-3-1,-7-2 1 3,-4-1-2-2,8 3 1 1,-6-1-2-2,-5 2 3 3,-1 4 1-1,-1 0 2 2,-2 0 2-7,-6 0 0 5,-3 27 5 1,-5 1-5-2,0 5 1-1,9-5-3 3,-4 2 2-2,8 0-2 1,3-8-1-1,2 7-3 1,2-8-2-1,9 3 3 1,5-4-1-2,7-3 0 2,8 2-1 1,8-8 0-2,11-9-2 0,5 0 1 1,4-2-3-1,0 0-15 1,0 0-21-2,0 6-39 2,0 19-42 1,0-9-87-1,0 5-127-3</inkml:trace>
    </iact:actionData>
  </iact:action>
  <iact:action type="add" startTime="59432">
    <iact:property name="dataType"/>
    <iact:actionData xml:id="d14">
      <inkml:trace xmlns:inkml="http://www.w3.org/2003/InkML" xml:id="stk14" contextRef="#ctx0" brushRef="#br3">26530 16049 823 0,'0'0'173'4,"0"0"-49"5,0 0 16-2,0 0-43 2,0 0-42-4,0 0-15 3,37 45-17 0,66-45-4 0,38-20 0-2,40-5-1 2,29 3-1 0,8-1-7 0,-14 4-7-2,-23 6 0 2,-21 8 11 0,-33 5 13 1,-14 0-6-2,-34 0 3 1,-36 0-4-1,-24 0 8 4,-18 0-1-9,-1 0-18 7,-1 0-9-1,-58-19-2 0,-39-31 2-2,-25-29 0 2,-14-25 1 1,-7-23 1-2,-14-4 0-2,-1 4-1 4,2 20 2-2,12 32-3 1,38 30-2-1,17 26-1 0,39 19-1 1,15 10 2 0,16 51 2-1,10 34 5 1,10 30-4-1,0 23 1 2,0 19 3-1,29 12-5-3,-9 9 1 3,7-1 0 1,-3-11 1-3,6-24-2 1,-7-36-2 2,5-30 2-1,4-41 0-3,-8-28 0 4,20-17-2-2,15-20-7 1,19-61-9-2,15-54 2 3,4-62-1-2,-2-41 8 1,-6-39 4-2,-12-1 3 3,-17 24 2-1,-20 42 0 0,-15 58 0 0,-6 61 0-2,-15 48 1 1,-1 33 0 2,-3 12 1-3,0 0 2 1,-20 44 3 2,-44 25-1-1,-23 25 1-3,-19 17 0 3,-5 15 4 0,-27 4 7 0,-1-4-2-2,-2-16-2 3,13-17-9-1,14-17-4-1,14-22-1 0,19-19-1 2,14-8 1-3,21-12 0 3,18-6-3-4,14-3-4 3,14 5-13 1,0 12-41-2,0 14-58-1,11-24-100 2,-3 15-132 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58:51.341"/>
    </inkml:context>
    <inkml:brush xml:id="br0">
      <inkml:brushProperty name="width" value="0.05292" units="cm"/>
      <inkml:brushProperty name="height" value="0.05292" units="cm"/>
    </inkml:brush>
  </inkml:definitions>
  <iact:action type="add" startTime="3470">
    <iact:property name="dataType"/>
    <iact:actionData xml:id="d0">
      <inkml:trace xmlns:inkml="http://www.w3.org/2003/InkML" xml:id="stk0" contextRef="#ctx0" brushRef="#br0">4930 6129 725 0,'0'0'157'8,"0"0"-97"0,0 0-2 0,0 0-31-2,0 0-6 2,0 0-5 0,0 0 2 0,-140-17 0-3,99 17-4 4,0 0 5-1,8 0-2 0,6 0-1-2,5 0 3 2,4 0-11 0,5 0-3 0,9 0 2-2,4 0 5 3,0 0 1-2,0 0 6 2,0 0 6-4,0 0 21 3,0 0 10 1,22 13-19-2,1 4-14-2,10-2 5 4,-9-3-12-1,-9-5-10 0,-6-3-3-2,-9-2-1 2,0 0-4 0,0-2 0 0,0 4-5-2,0 1-10 2,0 1-12 0,0 1-17 0,-1-3-38-2,-18 2-66 2,19-6-106 0</inkml:trace>
    </iact:actionData>
  </iact:action>
  <iact:action type="add" startTime="4065">
    <iact:property name="dataType"/>
    <iact:actionData xml:id="d1">
      <inkml:trace xmlns:inkml="http://www.w3.org/2003/InkML" xml:id="stk1" contextRef="#ctx0" brushRef="#br0">5396 6290 584 0,'0'0'130'7,"0"0"-62"1,0 0-3-1,0 0-38 0,0 0-17-1,0 0 8 3,-145 47 28-1,121-42-3-1,11 2-2-1,9-5 3 2,1-1-2 0,3 3-9 0,0-4 1-2,0 0 0 3,0 0-3-2,0 0 2 1,0 3 24-1,28-3-31 1,8 3-17-1,4-1 11 2,4-2 11-3,-3 5-5 1,-5-5-3 2,-12 0 4-2,-18 0-8 0,4 0-8 2,-10 2-6-2,0 0-5 0,0 4-8-1,-13 3 1 2,-14 2 5 0,-9-4 1 0,8 3 0-1,-1 0-10 1,6 2-24-1,3 2-37 1,15-11-54-2,2 3-137 3</inkml:trace>
    </iact:actionData>
  </iact:action>
  <iact:action type="add" startTime="5481">
    <iact:property name="dataType"/>
    <iact:actionData xml:id="d2">
      <inkml:trace xmlns:inkml="http://www.w3.org/2003/InkML" xml:id="stk2" contextRef="#ctx0" brushRef="#br0">1628 6761 437 0,'0'0'360'8,"0"0"-260"0,0 0-38 0,0 0 7-1,0 0-18 0,0 0 9 1,0 0 11-3,134 0 10 4,-75 0-5 0,14 0-21-2,21-5-5 2,7-13-9-4,20 2 1 3,-8 8-6 0,-12 4-1-2,-14 4-6 2,-7 0-9 1,-19 0 0-1,-5 0-10-1,-17 12-3 0,-14-7-1 0,-8-1 1 1,-8-3-7-1,-6-1 6 0,-3 0-5 1,0 4 1 0,0-2 3-2,0 9-2 2,-39 1-3 1,-25 3 0-2,-23-2 1-1,-17-7 0 2,-20-6-1 1,-3 0 0-1,9 1 0-2,10 6-5 2,24 3 0 0,23-3 1-1,17 1 0-1,11-2 3 2,18 0 1 0,7-6-1 0,8 0 2 0,0 0-2-1,0 0-2 0,13 0 3 1,30 0-5-2,18 0 5 4,6 3 4-2,13 11-3-2,-1-6 3 3,-5 4 0-3,-10-7-2 2,-19 1-1-1,-17-4 3 0,-20-2-1 0,-8 7-1 2,0 3-2-2,-17 7-5 1,-43 0 3-2,-11 1-2 3,2-1-5-2,1-7-35 1,11-1-81-2,41-9-113 2,5 0 102 4</inkml:trace>
    </iact:actionData>
  </iact:action>
  <iact:action type="add" startTime="25816">
    <iact:property name="dataType"/>
    <iact:actionData xml:id="d3">
      <inkml:trace xmlns:inkml="http://www.w3.org/2003/InkML" xml:id="stk3" contextRef="#ctx0" brushRef="#br0">7779 9587 286 0,'0'-7'212'8,"0"7"-112"0,0-3-18 0,0 3 1-2,0-3-47 3,0 3-19-1,0 0 11-1,0 0 7-1,0 0 9 2,0-3 2 0,0 3 2 0,0 0-4-2,0 0-4 2,0 0-3 0,0 0-13 1,0 0-6-4,0 0-3 4,0 0-3-2,0 16 2 2,0 13-10-4,0 3-2 3,0 5 0 0,0-5 0 0,0 5-2-2,0-4 3 2,0-2-2 0,0-1-1 1,0-3 0-3,-11-7 1 1,11-5-1 1,0-6 1 1,0 1-1-3,0-7 0 1,0 1 0 2,0-4 1-1,0 0-1-2,0 0 1 1,0 0-1 2,0 0 2-1,0 0-2-3,0 4 0 3,0-2 1 0,0 6-2 0,0-4 1-1,0 4 0 0,0-8 1 1,0 0 0 1,0 0 3-4,0 0 1 3,0 0 6 0,0 0-1 1,0 4 5-4,0-3-3 3,0 3 2 0,0-4-11 0,6 3 3-1,15-3 2 1,-1 0-4-1,6 2 3 2,-1 3-1-4,6 1 3 3,-2 0-1 1,0-1 0-2,-1-2-7-1,-5 0 2 2,-3 0-2 1,9-3-1-1,-1 0-1-3,5 0 1 3,-2 0 0 0,2 0 2 1,6 0-3-4,-8 0 2 3,6 0-1 0,-3 0 2 0,2 0-2-2,-3-6 0 3,5-2 0-1,-5 2 0 0,4 0 1-3,-10 4 0 3,5 2-1 1,-7 0 5-2,2 0-5 0,5 0 2 0,-4 0-2 2,8 0 0-2,9-3 2-1,-6 1-2 3,2-5 1-2,12 6 1 2,-6-6 0-4,6 2-1 3,-2 0 1 1,5-2-1-2,-6-3 1-1,0 1-1 2,0 0 0 0,-2-3 0 0,-5 5 0-2,-2 0-1 2,-1-1 1 1,1 3 2-2,-2 2-1-1,-1 0 8 3,1 3-5-2,-6 0-2 1,8 0 0-1,-2-2-2 0,1-2 0 1,1 2-1 1,-8-4 0-4,5-1-1 3,1 3 0 0,-3 1 1 0,2 0 1-2,-2-2 0 3,3 3 0-1,-7-5 0 1,5 1-1-4,-7 4 1 3,-1-1-1 0,-1 3 0 0,2 0 2-2,-2 0-3 1,11 0 2 1,-9 0 0 0,-2 0-1-1,1 0 1 1,-3 0-1-1,-9 0 0 1,3 0-1-1,-9 0 2 0,9 0-2 1,-7 0 1 0,-9 0 0-2,11 0 2 3,-11 0 2 0,0 0 1-3,-4 0 0 0,6 0-1 2,-6 0 0 1,0 0 0-2,0 0-2-1,0 0 1 2,0 0-2 0,0 0 0 0,0 0-1-2,0 0 1 2,0 0 0 0,0 0-1 0,3 0 0-2,2 0-4 3,-5 0 2-2,0 0-2 3,2-2 2-6,1-18-2 5,-1-5 4-1,9-9 6 0,-6-6-5-2,5 7 0 2,-4-5-1 0,1 3 0 0,-6-2 0-2,11 3 0 2,-8 9-2-1,8 5-7 1,-3 8-13-1,4 5-37 0,5 7-97 1,-10 0-67 0,5 0-506-1</inkml:trace>
    </iact:actionData>
  </iact:action>
  <iact:action type="add" startTime="29844">
    <iact:property name="dataType"/>
    <iact:actionData xml:id="d4">
      <inkml:trace xmlns:inkml="http://www.w3.org/2003/InkML" xml:id="stk4" contextRef="#ctx0" brushRef="#br0">17212 9481 246 0,'2'-8'123'8,"-2"5"-70"-2,0 3-1 3,0-2-10-2,0 0 11 2,0 2 15-2,0-5 17-1,0 5 1 2,0 0-18 0,0 0-4 0,0 0-16-1,0 0-7 0,0 0 0 1,0-3-13-2,0 3-6 2,0 0-2 0,0 0 3 0,0 0 0-2,0 27-15 2,0 6-4 0,0 1-1 0,0 0 2 1,0 4-4-4,0-1 2 3,0 0-3 0,0-3 2 0,0 0-2 0,0-4 0-2,0-2 0 3,0 3 0-2,0-2 0 0,0-1 1 0,0-6-2 2,0-2 2-1,-2-7-1-3,2-4 0 3,0-6 0 1,0-3-1-4,0 0 1 3,-3 0 2 0,3 0-1 0,0 0 1 0,0 0-2-2,0 0 3 2,0 0 1 1,0 0 7-2,0 0-1 0,5 0-3 0,13 0-3 1,3 0-2-2,-5 0 3 3,-8 0-1-2,11 0 1 2,-1 0 0-2,2 0 0-1,0 0 0 2,6 0 0 1,5 0 8-3,-2 0 1 2,6 0-3-1,4 0-2 2,1 0 0-1,-1 0-5-3,5 0 0 3,-4 0-2 0,4 0-1-1,7 0 0 0,-8 0-1 1,4 0 4 0,-7 0 1-2,-2 0 0 3,-2 0 0-2,5 0 1 1,-2 0-3-1,1 0-3 0,1 0 4 2,-2 0-2-1,2 0-1-1,2 0 3-1,6 0-1 3,-4 0-1-1,-1 0 1-3,8-3 0 3,-7 3 4 0,-2 0-4 0,-2 0 5 0,3 0-3-2,5 0-1 2,-6 0-1 1,4 0-2-4,9 0 0 4,-2 0-1-2,-2-2 1 2,0-5 0-4,-4 6-1 4,1 1 1-2,-5-4 0 1,-1-1-1 0,9-3 1-2,-9-5-1 2,0 0 0 1,-2 0-1-4,1 0 2 4,-5 8-1-2,-3-1 1 2,-1 6-1-3,3 0 0 1,-8 0 0 2,2 0 1-1,9 0 0 0,-11-2-2-2,10 2-3 1,-2-4 4 1,3 2-1-1,-9-1 1 2,4 0-1-2,-1 0 0 1,-5 3 1-1,-10 0 0 1,4 0 1 0,-3 0-1 0,-2 0 0-2,7 0 0 1,-7 0-1 0,-1 0 1 2,4 0 0-3,-1 0 0 2,-7 0-1-1,4 0 1 2,0 0 0-4,-8 0-1 4,5 0 1-1,-10 0 0 0,2 0 0 0,-5 0 0-3,8 0-2 3,-8 0 0 1,3 0 0-4,-3-6-1 3,0-9 1 0,0-11 2 1,0-5 1-4,0 2-1 3,0-1 0 0,0-7 0 0,0 1 0 0,0-2 0-1,0 1 0 0,0 2 0 2,0 1-3-4,0 15-17 4,0 4-33-2,0 15-22 1,0 0-15-1,0 0-102 0,0 9-601 1</inkml:trace>
    </iact:actionData>
  </iact:action>
  <iact:action type="add" startTime="51167">
    <iact:property name="dataType"/>
    <iact:actionData xml:id="d5">
      <inkml:trace xmlns:inkml="http://www.w3.org/2003/InkML" xml:id="stk5" contextRef="#ctx0" brushRef="#br0">19807 5202 678 0,'0'-12'194'7,"0"12"-80"1,0 0-10-2,0 0-37 2,0 0-31 0,0 0-1 0,0 0 6-2,0 0 7 2,0 0 2 0,13 0-6 0,7 0-8-2,0 0-5 2,4 0 4 0,-1 0-1 1,7 14-11-4,-7 6 0 3,1-3-9 0,-4-1 0 0,0 0-6-2,-1-3 0 2,-2 4-2 0,4-3 0 0,-2 6-4-1,-2 1 0 0,-5 5 0 1,8 4 1 0,-4 2 3-2,3 2-3 2,-5-1 5 0,2-1-3 1,-4 0 2-3,4 0-2 2,0 2-1 0,-6 3 1 1,4-2-4-4,-1 5 3 3,0 3-2-1,3-2 1 1,2 4-2-2,-5-9 1 2,-3 1-2 0,6 0 4 0,-7-5-3-2,4 3 2 2,5 2 1 0,-9 2-1 1,3 0-1-4,5 1-2 3,-11-1 3 0,7-2-3 0,-9-4 2-1,4 6-2 3,0 3 1-5,-3 9 0 5,-3 0-1-5,0 3 3 2,1-3-3 1,8-7 2 0,-9 1-2-1,5 0 1 0,2 3 0 1,-5 2 1 1,-1 4-2-3,0-1 1 1,-2 7-1 1,8-8 0 1,-9 2-1-4,0-1 2 4,0 1-1-2,0 8 0 1,0 0 0-2,0-4 0 4,0-1 0-4,0 0 0 4,0-8 0-6,0 0 0 5,-13-2 0-2,10 1 0 2,-10-3-1-2,4 3 1 0,-5-4-1 1,5-1 1 0,-7 2 0-2,-1-6-1 2,1 0 1-1,4-5-1 1,-6-1 1-2,2-4-1 2,-5-4 0 0,8-5 0 0,6-6 1-2,0-3-1 4,-2-4-1-4,5-5 2 3,4 3 1-3,-5 1-1 1,-6 2 0 1,6 1 0 0,-8 1-1-1,6-3 0 1,7-5-3 0,-3 1 2-1,3-3 0 0,-3 0 0 2,3 0 1-3,0 0-1 3,0 0 1-3,0 0-1 1,0 0-4 1,0 0 1 0,0 0 3-2,0 0-2 2,0 0 2 0,0 0-2 1,0 0-1-4,0 0-1 3,0 0 3 0,0-8 2 1,0 1 2-3,0 2-2 1,-5 0 1 1,0-1 0 1,5-5-1-4,-3-4-2 3,3-4 0 0,0-11 0 0,0-15 2-2,0-12 0 2,0-11 1 1,0 4 0-2,0 9-1-1,0 18 1 3,0 17 0-2,0 12 0 3,0 8 2-5,0 0 1 2,0 0-2 1,0 0 0 1,0 0-1-3,0 0-1 1,0 0-3 1,0 5 4 0,0 23 1-1,0 14 4 1,0 5-2-1,0 5-2 2,0-1 1-4,-1-1-2 3,-11-3 2 0,8 2-1 1,-12-8-1-3,9-1 1 4,2-9-1-5,-3-9 1 5,3-5 0-5,5-8 2 3,0-4-1-1,0-5 5 2,0 0 0-3,0 0 5 2,0 0 3 0,0 5 0 0,0 1-6-2,18-3 0 2,9 0 9-1,9-3 4 2,5 0 4-4,-5 0-3 3,1 0 3 0,-14 0-5 1,-3 0-4-4,-13 0-11 3,3 0-2 0,-10 0-3 2,0 0-1-5,0 0 0 2,0 0-1 2,0 0-3-1,0 0-9-2,0 0-17 1,0 0-36 1,0 3-47 0,0 2-100-1,0 7-171 1</inkml:trace>
    </iact:actionData>
  </iact:action>
  <iact:action type="add" startTime="62480">
    <iact:property name="dataType"/>
    <iact:actionData xml:id="d6">
      <inkml:trace xmlns:inkml="http://www.w3.org/2003/InkML" xml:id="stk6" contextRef="#ctx0" brushRef="#br0">22093 4747 511 0,'0'0'351'8,"0"0"-173"0,0 0-45-2,0 0 5 3,0 0-42-2,0 0-31 1,56 0-17 0,4 0 3-1,14 0 1 0,13 0-15 1,17 0 8 0,16-6-24-1,17-5-4 0,-11-1-1 2,-3 0-1-2,-23 7 4-1,-23 0-4 4,-24 2 4-2,-16 1-4-1,-26-2-2-1,-8 1-5 1,-3 3-8 1,0-8-4 0,-3-11-6-1,-49-21 4 0,-41-22 6 2,-8-14 4-2,-22-14-4-1,-2-12 2 3,-9-4-1-2,10-3 0 1,1 5 3-1,7 11-4 2,19 11 0-2,28 18 0-1,20 25-3 2,24 16 1 0,23 20 2 0,2 3 0-1,0 0 4 0,0 0 7 1,0 16-3 0,17 41 5-3,18 28-9 4,13 24 1-2,-3 27-3 1,11 15-2 1,-5 11 3-3,-2 1 0 1,-5-13-2 1,-8-21 0 0,-9-25 1-1,-2-19-2 0,-6-22 1 3,-2-17 0-5,-4-28 0 3,-3-14-1 0,8-4-3 0,14-34-11-1,5-47 8 0,10-42 5 1,14-38-2-1,0-21 2 1,2-11 0-2,0 17 1 2,-10 34-2 0,-12 37 1 0,-9 43 1-1,-21 32 0 1,5 19 4-1,-16 7-3 1,0 4-1-1,0 0 0 0,-23 17-2 1,-36 34 2 0,-22 21 6-1,-17 22 2 1,-5 21 6-1,2 8 5 1,-2 4-5-1,2-6 5 0,8-13-5 2,12-19-1-4,18-22-6 4,13-22-2-2,22-19-5 2,9-13 1-3,15-9-1 2,4-4-1 1,0 0-2-3,0 0-16 2,0 0-13-2,17 0-42 2,4 0-78 0,-16 0-116 0,3 0-182-1</inkml:trace>
    </iact:actionData>
  </iact:action>
  <iact:action type="add" startTime="70338">
    <iact:property name="dataType"/>
    <iact:actionData xml:id="d7">
      <inkml:trace xmlns:inkml="http://www.w3.org/2003/InkML" xml:id="stk7" contextRef="#ctx0" brushRef="#br0">10870 15299 310 0,'0'19'318'8,"0"-2"-176"-1,0-4-37 0,0 2-30 1,0-5-31 0,0-8-4-1,0 1 6 0,0-3 2 2,0 2-7-2,13 0-11-1,14 2-15 2,0-4-7 0,20 0 2 0,0 0-5-2,10 0 5 2,4 0-1 0,5 0 9 0,8 0 5-2,6 0 14 4,7 0-9-4,7 0-15 3,6 6-1-3,3 2-5 1,2-3-1 2,5 2-2-4,-3 1 4 3,-10-3-1 0,-8 4 0 0,3-4-1 0,-12 0 0-2,8 1-2 2,-3-6-1 0,10 4 4 0,-1-4-7-2,-7 0 3 2,-5 0-2 0,-3 0 0 0,-9 0 1-2,-8 0-1 2,-4 0 0 0,2 0 0 0,0 0 4-1,-4 0 2 0,9 0 6 2,1 0-6-2,-5 3 3-1,13 4-8 2,-10-1 2 0,0 0-2 0,-5-3 0-2,-1-1-1 2,-1 4-1 0,-4-2 2 0,4 1-1-2,-1 0-1 2,-2-2 1 0,-6-3-2-2,11 0 1 3,2 0 0-1,-1 0 0-1,-7 0 0 0,-12-3 2 1,-8 0-2-1,1 3 5 1,2 0 2-2,-6 0 5 2,1 0-11 1,-5 0 2-1,-4 6-2-3,-4 1 0 4,0 3 0-2,-5-8-1 2,-6 10 0-4,-4-4-3 4,-3 9-19-2,0 3-70 2,0-7-125-2,0 4-436 0</inkml:trace>
    </iact:actionData>
  </iact:action>
  <iact:action type="add" startTime="71569">
    <iact:property name="dataType"/>
    <iact:actionData xml:id="d8">
      <inkml:trace xmlns:inkml="http://www.w3.org/2003/InkML" xml:id="stk8" contextRef="#ctx0" brushRef="#br0">20224 15369 448 0,'0'0'253'9,"0"0"-79"-5,0 0-57 4,0 0-42 0,0 0-8-2,0 0 5 2,0 0-34 1,74 4-1-2,-10-4 21 1,0 0-6-2,15 0-7 2,11 2-15 0,5 1-5 0,18-1-8-2,8 0-5 2,23-2 0 0,14 4 1-1,3 2 0 1,-2-1-2 0,-2 7 12 0,5-4-12 0,0 0 3-3,1-3-7 4,-7-1-7-1,-11-4-1 0,8 0 1-2,-6-17-1 1,11-14 2 1,-11 1-1 0,6 4 0-2,-11 0 5 2,-5 6 4 1,-7 7 9-3,-2-1-2 1,-21 6 3 2,-17-1-10-1,-12-1-3-1,-18 5 9 1,-4-1-7-1,-12 2-2 1,-4 4-5 0,-6 0 4-3,-8 0-5 4,-5 0 1-1,-9 0-1-1,-8 0-8 0,-4 0-68 0,0 0-91 1,-20 2-150 0</inkml:trace>
    </iact:actionData>
  </iact:action>
  <iact:action type="add" startTime="78313">
    <iact:property name="dataType"/>
    <iact:actionData xml:id="d9">
      <inkml:trace xmlns:inkml="http://www.w3.org/2003/InkML" xml:id="stk9" contextRef="#ctx0" brushRef="#br0">10091 18563 597 0,'0'0'215'7,"0"0"-98"1,0 0-12 0,0 0-18-2,16 0-13 2,1 17 13 0,9-2 4-2,9-3-29 2,8-1-15 0,14-2-4 0,14-2 3 0,17 3-6-2,1-5-16 2,15 3 3 0,5 0-3 0,0-1 6-2,14-2-11 4,7 3-1-4,11-2-6 2,7 2 6 0,1-5-7-1,-8 3 2 1,-10-6-5-1,-12 5-1 0,-17-5 2 2,-18 0-5-3,-7 0 4 1,-18 0-8 0,-18 0 3 1,-11 0 4 2,-11 0 1-6,-12 0 3 4,-7 0-5 0,0 0 1 0,0 3-7 0,-3 6-1-2,-50-1-1 3,-44 4 2-2,-44-10 2-1,-18-2 2 2,-26 0-4 0,-4-31 0 1,-4 0 5-2,13 5-3-1,8 4 0 3,15 5-1-1,19 15 1 0,18 2-2-2,10 0 3 2,23 0-1 0,7 0-1-3,22 0 0 3,16 0 1 0,15 0-2 0,12 0 0 1,12 0 3-4,3 0-2 4,0 0 2-2,0 0 1 1,44 0 4-2,56 0-6 3,45 9-1-2,44 1-2 2,12 4 1-4,-12 3 0 4,-9 4 0-1,-19-8 3-1,-28 4-2 0,-21-6 3 0,-15-3-3 1,-17-1 1 1,-16-7-2 0,-8 0 0-3,-2 0 0 3,-27 0 1-4,-8 0-1 3,-9 0 1-1,-10 0-2 0,0 0-2-1,-5 2-2 3,-56-2-2-1,-31 0 2 0,-47 0 4-1,-35-9-1 0,-7-21 1 1,-10-6 1 0,14 4 0-3,16 7 1 4,28 5 0-2,12 18 1 2,21 2 1-2,15 0-1 0,12 0 0 1,20 0 1 0,15 0-2-1,19 0-1-1,9 0 1 3,10 0 0-2,16 0 1-1,65 0 3 2,44 0-5 1,54 0 0-1,32 0 0-2,0 0 0 2,-9 0-1 0,-25 0 4 0,-28 2-2-1,-37 4 0-1,-12 0 2 2,-8 2-1 1,-21-3-1-2,3 2 1 0,-13-7-1 0,-25 0-1 1,-10 5 2-1,-24-5-5 1,-2 2 3-1,-7 8-3 1,-88-3-7 0,-45 1 7-1,-57-8 2 1,-25 0 1-1,-1-8 0-1,21-23 6 3,23 12-1-1,38 2-1-1,39 9 1-1,23 2-3 2,31 6 2 0,19 0-1 1,19 0-2-2,10 0 2-1,0 0 3 2,7-7 2 0,36 7-6 0,17 0-2-2,12 0-1 3,-3 0 0-2,7 0 0 1,1 0-1-2,0 0 2 2,4 7-2 0,6-1 0-2,13-6-4 3,18 0-4-1,-1 0-9-1,-1-18-3 2,-12-1-6-3,-24 6 3 2,-13 1 8 0,-25 12 0-1,-3 0-15-1,-6 0-43 3,-2 31-71-2,-31-13-78 1,10 3-220-2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3:02:52.292"/>
    </inkml:context>
    <inkml:brush xml:id="br0">
      <inkml:brushProperty name="width" value="0.05292" units="cm"/>
      <inkml:brushProperty name="height" value="0.05292" units="cm"/>
    </inkml:brush>
  </inkml:definitions>
  <iact:action type="add" startTime="9817">
    <iact:property name="dataType"/>
    <iact:actionData xml:id="d0">
      <inkml:trace xmlns:inkml="http://www.w3.org/2003/InkML" xml:id="stk0" contextRef="#ctx0" brushRef="#br0">5814 6551 452 0,'0'0'264'7,"0"0"-163"0,0 0-17 0,0 0 17 2,0 0-37-2,0 0 4-1,0 0 18 2,6-26 10 0,35 23-31 0,13-5-13 0,12-9-13-2,15-2-12 2,15-2-1 0,1 8-7 0,8 4 9-1,-3 7-2 0,9 2-1 4,0 0-2-5,7 0-5-1,11 0 0 4,-2 0-5-1,9-3 0 0,-7-11-12-2,5-6 7 2,-4 6-6 0,5 5 2-2,-2 9 0 2,2 0 8 1,1 0-3-1,-2 0-1-1,-7 15 3 0,-2 2-5 0,4-4 6 2,-4-5-5-1,-8-1 0-2,-10-7-5 1,-4 0 4 2,-8 0-4-4,-11 0 3 4,8 0-3-2,4 0-2 2,-3 0 5-2,4 0-1-1,-4 0-1 3,-2 0-3-1,2 0 7-2,-6 0-6 1,14 0 0 2,-1 0 0-1,0 0 1 0,10-7-2-2,-2-3 0 2,2-1 0 0,1 2 2-2,1 6 0 2,-3 3-1 0,-6 0 1 0,7 0-2-2,-19 0 1 2,6 0 0 0,-4 0-1 0,-6-9 2-2,-6 1 0 2,0 1-4 0,-1 7 5 0,3 0-2 0,-2 0 0-2,9 0 0 2,-3 0-1 1,-3 0 0-2,9 0 0-1,-9 0-1 2,-3 0 0 0,-4 2 1-3,-5 3-2 4,-4 1 2-2,-4-4-1 2,6-2 2-4,1 0-1 4,6 0 0-1,5 0 1 0,-1 0-1-3,0 4 0 4,-1 4 2-1,10 1 0 0,-6-1-2 0,-4-3 0-3,4-2 0 4,-1-3 0-1,8 0 1 0,-1 0 0-3,10 0-1 3,-2 2 2 0,5 8-1 2,10-3 0-5,-8 5-1 4,-4 2 3-1,-1 0-3-2,5-3 4 1,0-5-4 3,-13-3-3-5,-1-3 2 2,-10 0-1 1,3 0 2 0,5 0-2 0,19 2 2-2,1 7-1 2,7 2 1 0,1 3 1-1,-5-3-1 2,4 1 4-2,4-3-4 0,-7-8 2 1,-8 2-1-2,-5-3 2 2,-16 0-3 0,-4 0 3 1,-24 0-3-2,-15 0-1-1,-25 0-2 3,-16 0-30-3,-15 0-56 0,-83 0-125 2,28 0-29 0,-20 0-134 0</inkml:trace>
    </iact:actionData>
  </iact:action>
  <iact:action type="add" startTime="11459">
    <iact:property name="dataType"/>
    <iact:actionData xml:id="d1">
      <inkml:trace xmlns:inkml="http://www.w3.org/2003/InkML" xml:id="stk1" contextRef="#ctx0" brushRef="#br0">6303 2737 150 0,'0'0'496'5,"0"0"-323"2,0 0-46 1,0 0-32-1,0 0-54 2,0 0-21-4,16-8 11 3,-16 8 0 1,-26 0 17-2,-12 19-10-1,-8 9-8 2,-12 6-3 0,-10 5-14 0,2-3-1-2,3 3-9 3,-1-7-1-2,4-2-1 1,11 2 0-2,1-7-2 4,8 0 1-4,8 0 0 3,7-4-4-4,9-8 3 4,12-4-4-1,1-6 2 0,3-3 3-2,0 0 2 1,0 0 3 1,33 0-5 1,21 0-2-4,18 0 2 4,10 0 9-2,5-15-4 2,10 1 5-1,-13 4 3-3,-3 0 4 3,-9 5-4 0,-25 3-6-2,-9 2 7 2,-23 0-5 1,-12 0-7-2,-3 0-2-1,0 6 0 3,-5 24-6-1,-32 17 3 0,-8 5 1-2,-8-2 2 2,-4-1 0 0,4-5 1-1,6-2-1 0,20-6 2 0,1-5 0 2,10-9-2-2,5-7 5 0,11-6 7 1,0-8 21-1,34-1-1 1,32 0-27-1,16-5-5 0,10-28 0 2,-5-1-3-2,-5 4 3 0,-7 3-7 1,-14 13-23 0,-16 9-15 0,-26 5-58-3,-19 0-73 3,0 0-226 1</inkml:trace>
    </iact:actionData>
  </iact:action>
  <iact:action type="add" startTime="12237">
    <iact:property name="dataType"/>
    <iact:actionData xml:id="d2">
      <inkml:trace xmlns:inkml="http://www.w3.org/2003/InkML" xml:id="stk2" contextRef="#ctx0" brushRef="#br0">5881 4363 346 0,'0'0'172'8,"0"0"-16"-3,0 0-46 4,0 0-35-1,0 0-10-1,0 0 1-1,73 0-19 2,-56-22-24 0,3-9 2 0,-10-10 4-2,4-15-9 3,-7-16-10-2,-1-6-1 3,-6-4-8-6,0 7-1 4,0 7 1 0,-6 15-2 1,-6 14-1-4,-1 17 1 3,0 10-10 0,7 12-5 0,-1 0-8-2,-3 0 19 2,7 34 5 0,0 11 12 0,3 6 3-2,0-1-2 2,0 1 1 1,0-1-3-2,6-1 5-1,17 0-2 2,10-4-4 0,4 0-6 0,0-8-2-1,-6-6-2 2,2-9-2-2,-10-2-28 0,-5-4-48 0,-18-16-83 1,0 3-618-1</inkml:trace>
    </iact:actionData>
  </iact:action>
  <iact:action type="add" startTime="13150">
    <iact:property name="dataType"/>
    <iact:actionData xml:id="d3">
      <inkml:trace xmlns:inkml="http://www.w3.org/2003/InkML" xml:id="stk3" contextRef="#ctx0" brushRef="#br0">12640 2669 391 0,'0'0'164'8,"0"0"-1"0,0 0-4 0,0 0-31-2,0 0-31 2,0 0-9 1,0 0-13-2,-266 36-21-1,202-19-19 3,-14-2-15-2,-2-1-10 2,-4 0-2-4,-2-3-4 4,12 4-3-2,-3-5 0 1,-1 4 0-2,3-6-1 2,11 1 2 0,8-3-4 3,15-1 3-7,21-3-2 3,4-2 2 2,11 0 0-1,5 4 2-2,21-4-1 2,40 0 7 0,21 4-6 0,18-2 4-2,2 3-5 1,6 10 1 1,-9 2 0 0,-5 0-3-1,-5-2 4 0,-11 3 0 1,-27-9 4 1,-12-1-2-3,-19-6 0 2,-10 1-6 0,-7 4 0 0,-3 0-1-2,0 10-2 1,-20 6-2 2,-32 2 3-1,1 4 1-2,-19-1 1 3,9-4 0-2,0 10-1 1,2 3 0-2,11 3 0 1,-1-2-3 1,19-4-1 1,1-12-4-3,17-7 1 1,-1-6 8 1,13-7 0 1,0-2 0-4,49 6 12 4,35-6-1-1,28 0 7 1,21 0-5-5,-8 0 9 5,-9 0-2-2,-32 0-4 2,-23 0-6-3,-21 0-10 2,-16 3-2 0,-11 7-16 0,-13 10-78-2,0-9-104 2,-22 6-281-1</inkml:trace>
    </iact:actionData>
  </iact:action>
  <iact:action type="add" startTime="13897">
    <iact:property name="dataType"/>
    <iact:actionData xml:id="d4">
      <inkml:trace xmlns:inkml="http://www.w3.org/2003/InkML" xml:id="stk4" contextRef="#ctx0" brushRef="#br0">12079 4310 414 0,'0'0'231'3,"0"0"-96"5,0 0-81 0,0 0-38 1,0 0-1-4,0 0 13 3,70-211 8 1,-67 130 0-2,-3-13-10 0,0 13-11 0,0 11-3 5,0 18-6-8,0 18-4 2,0 17-2 2,-18 14-3 1,-3 3 2-2,-1 3 0-1,-1 30 1 2,7 7 2 0,13 5 1 0,3 2 17-2,0 5 19 2,0 2 17 1,19-5-11-1,16 4-18-2,14 1-2 2,7-3-12 0,5-7-11 0,-10-1-2-2,3-12-3 1,-12-6-33 1,-15-12-38 0,-20-13-55-2,-7 0-265 3</inkml:trace>
    </iact:actionData>
  </iact:action>
  <iact:action type="add" startTime="23523">
    <iact:property name="dataType"/>
    <iact:actionData xml:id="d5">
      <inkml:trace xmlns:inkml="http://www.w3.org/2003/InkML" xml:id="stk5" contextRef="#ctx0" brushRef="#br0">3130 10917 308 0,'0'0'180'5,"0"0"-65"5,0 0 2-3,0 0-26 0,0 0-30-1,0 0 2 2,0 0 6 0,0-5-6 0,0 5-11-2,0 0-19 2,-12 0-5 0,-17 0 13 0,-7 0-15-2,-12 0-1 2,-8 0-10 0,-1 0-7 1,-2 0-6-4,7 2-1 3,2 1 0 0,17 0 0 1,7-3-2-4,6 0 3 3,15 0-3 0,5 0 2 1,0 0 1-3,0 0 13 2,0 0 30 0,13 0 4 0,32 0-18-3,19 0-12 4,16 3-4-2,1 5 17 2,-1 0-5-4,-11 1-4 4,-18-3-1-1,-8-6 10 0,-16 3-14-2,-16-3-5 2,-2 0 1 0,-9 0-7 0,0 0-7-2,-26 4-10 1,-34-2 10 1,-12 3 0 0,-5 1 2-1,5 1-2 1,12-3 0-1,20-1-1 2,8 0-18-4,20-3-46 5,5 0-39-4,7 0-39 4,0 0-96-5,10 0-511 3</inkml:trace>
    </iact:actionData>
  </iact:action>
  <iact:action type="add" startTime="24155">
    <iact:property name="dataType"/>
    <iact:actionData xml:id="d6">
      <inkml:trace xmlns:inkml="http://www.w3.org/2003/InkML" xml:id="stk6" contextRef="#ctx0" brushRef="#br0">3762 10873 588 0,'0'0'288'4,"0"0"-142"3,0 0-42 1,0 0-58 1,0 0-46-4,0 0 9 3,-87-6 2 0,36 14-3 0,2-1-5-1,5-7-1 0,5 4-1 1,12 0 0 1,14-4-1-4,8 0 1 3,5 0 4 1,0 0 7-2,0 0 57-1,44 0 21 2,25 0-54 1,23 0-9-2,12 0 6 1,6 0-2-1,-10 0 6 0,-20 0 1 2,-19 0 3-2,-20 0-8 1,-26 0-3 0,-12 0-8 0,-3 0-22-3,0 0-1 3,-53 0-16 0,-34 5 17 1,-26-1 1-5,-3-4 1 4,14 0-1 1,23 0 0-1,26 0-1-2,14 0-1 1,19 0-1 2,8 1-21-1,11 3-78-1,1 6-50-1,0 2-77 2,17 1-791 0</inkml:trace>
    </iact:actionData>
  </iact:action>
  <iact:action type="add" startTime="24969">
    <iact:property name="dataType"/>
    <iact:actionData xml:id="d7">
      <inkml:trace xmlns:inkml="http://www.w3.org/2003/InkML" xml:id="stk7" contextRef="#ctx0" brushRef="#br0">3549 12831 516 0,'0'0'236'8,"0"0"-104"-1,0 0-42-1,0 0-70 2,0 0-8 0,0 0 31 0,0 0-14 0,-215-9-12-2,156 9-11 3,11 0-2-1,7 0-3 0,14 0 0-2,14 0-1 1,9-1 0 1,4-2 2 1,0-3 3-4,4 0 34 3,44 1-5 0,17-5-23 0,10 6 3-2,7-5 24 4,-7 3 15-2,-11 3-9-4,-27 1 2 4,-8 2-18 0,-21 0-10 0,-8 0-18-1,-13 0-4 0,-43 0-23 2,-23 0 24-1,-14 0-18 0,-1 0-54-2,59 0-67 2,10 0-228-1</inkml:trace>
    </iact:actionData>
  </iact:action>
  <iact:action type="add" startTime="26981">
    <iact:property name="dataType"/>
    <iact:actionData xml:id="d8">
      <inkml:trace xmlns:inkml="http://www.w3.org/2003/InkML" xml:id="stk8" contextRef="#ctx0" brushRef="#br0">3234 16917 320 0,'0'0'289'7,"0"0"-117"1,0 0-46-2,0 0-47 2,0 0-32 0,0 0-4 1,0 0 28-4,-132 0-18 3,72 0-9 0,-3 0-15 0,2 9-11 0,5 0-4-1,7-5-7 0,1 2-6 1,14-2 0-2,11-4 0 2,7 3 0 1,15-3 0-2,1 0 3 2,0 0 1-3,0 0 22 1,0 0 21 2,21 0-19-4,39-3-9 3,9-14-6 0,3 0-1 0,4 2 3-2,-6 7 6 4,-16 3-1-4,-8-1-1 2,-21 6 8-2,-15 0-7 3,-10 0-9-2,0 0-12 2,0 0-2-3,-8-3-3 1,-32 3 5 2,-12-3 1-1,1 3 1-3,2 0 0 4,8 0-1-1,9 0-1 0,13 0-9-2,9 0-39 2,10 0-63-1,0 0-90 2,0-2-139-3</inkml:trace>
    </iact:actionData>
  </iact:action>
  <iact:action type="add" startTime="27514">
    <iact:property name="dataType"/>
    <iact:actionData xml:id="d9">
      <inkml:trace xmlns:inkml="http://www.w3.org/2003/InkML" xml:id="stk9" contextRef="#ctx0" brushRef="#br0">4337 16759 527 0,'0'0'249'7,"0"0"-82"0,0 0-14 1,0 0-67-1,0 0-70 0,0 0-9 2,-87-4 2-2,-20 4 3-1,-6 0 1 2,9 0-4 0,7 0-2 0,21 0-4 0,24 0 1-1,20 0 0 1,19 0 1-1,13 0 7-1,0 0 28 2,16 0 20 0,45 0-1 0,32 0-48-2,7 0-2 2,1 4 8 2,-15 6 6-3,-25 1 15 0,-24-5-18-1,-24-3-2 4,-13 2-18-4,0 3-9 0,-37 3-10 3,-20 6-6-2,-17 4-46 1,3 1-61 1,39-14-142-3,5 3-774 2</inkml:trace>
    </iact:actionData>
  </iact:action>
  <iact:action type="add" startTime="28289">
    <iact:property name="dataType"/>
    <iact:actionData xml:id="d10">
      <inkml:trace xmlns:inkml="http://www.w3.org/2003/InkML" xml:id="stk10" contextRef="#ctx0" brushRef="#br0">3745 18497 315 0,'0'0'141'4,"0"0"-19"4,0 0-24 0,0 0-44 0,0 0-18-3,0 0-21 4,20 8-9-2,-20-8 2 2,0 0 27-4,4 0 30 4,-4 0 15-2,0 0-4 2,0 0-4-4,0 0-5 3,0 0-9 1,0 0-12-2,0 0-20-1,0 0-18 2,-13 4 1 1,-17-2 0-2,-7-2 1 0,4 0-9 1,1 3 5-1,9-3-4 1,-3 5-1 0,14-5 1-2,-4 0 0 3,3 0-1-1,10 0 0-1,1 0-1-1,2 0 1 2,0 0-1 0,0 0 1 0,0 0 1-2,0 0-2 2,5 0 4 0,36-10 7-2,8-5-6 3,2 3 6-2,-5 7 3 1,-11 3 2 0,-9-1 1-2,-11 3-3 2,-15 0-1 2,0 0-5-6,0 0-8 4,0 0-1 1,-28 0-6-2,-28 0 7-1,-23 0 6 3,8 10-6-2,0 2 3 1,13-1-3 0,18-2 2-1,12-4-1 1,14-2 0-1,14-3 2 0,0 0-2 1,0 0 10-1,19 0 9 1,26 0 2-2,11-8-21 3,-7 8 2-1,-5 0-2 0,-8 0-1 1,-16 0 1-5,-7 0-1 5,-13 0-6-1,0 0-19-2,0 0-32 2,0 0-72-1,-13 0-60 2,-7 0-113-3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3:02:52.29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</inkml:definitions>
  <iact:action type="add" startTime="4312">
    <iact:property name="dataType"/>
    <iact:actionData xml:id="d0">
      <inkml:trace xmlns:inkml="http://www.w3.org/2003/InkML" xml:id="stk0" contextRef="#ctx0" brushRef="#br0">5851 6650 956 0,'0'0'175'8,"0"0"-86"1,0 0 10-2,0 0-42 0,0 0-16 0,0 0 15 1,0 0 19-2,0 10 4 4,0-10-8-4,0 0-2 2,6 0-15-1,8 0-9 1,15 0 12-1,12 3-29 2,9-3-1-2,10 0-6-1,11 0 1 3,6 0-5 1,15 0-8-3,0 0-9 0,21 0 0 0,9 0 0 1,14 0 0-2,9 0 0 1,10 0 0 2,3 11 0-1,-6 3 0 0,-8 3 0-2,2-3 0 2,-5-8 0 1,-1-6 0-4,-8 0 0 3,4 0 0-1,-11 0 0 1,-5 0 0-1,1 0 0 0,-8 0 0 1,-6 0 0 0,3 0 0 0,-10 0 0-1,-6 0 0 1,-4 0 0 0,-1 0 0-2,-1 0 0 2,0 0 0 0,10 0 0-1,-3 0 0-1,5 0 0 3,-7 0 0-1,7 0 0-1,0 7 0-1,0-1 0 4,0-2 0-4,-1-4 0 2,1 0 0 0,-3 0 0-2,-13 0 0 4,-1 0 0-2,-26 0 0-4,-14 0 0 5,-26 0 0-1,-1 0 0 0,-12 2 0-1,-1-2 0-1,-3 3 0 1,0-1 0 1,0 8 0 0,0 7 0-2,-30 2-88 2,-4-11-186 0,7-2-156 0</inkml:trace>
    </iact:actionData>
  </iact:action>
  <iact:action type="add" startTime="5748">
    <iact:property name="dataType"/>
    <iact:actionData xml:id="d1">
      <inkml:trace xmlns:inkml="http://www.w3.org/2003/InkML" xml:id="stk1" contextRef="#ctx0" brushRef="#br0">12440 18343 324 0,'0'0'522'4,"0"0"-319"4,0 0-57 1,0 0-49-3,0 0-32 1,0 0-16 2,90 0-5-2,-39 0 11 2,8 3 0-4,12 2 1 3,13 0 1 0,8 2-11 0,14-2-4-2,1-3-6 2,-4 4-5 0,11 1-11-2,2 1 1 3,5-6-5-2,6 5 5 1,8 1-3-2,-5 5 9 2,11-2-10 0,-3-3 8 0,8-8-3-1,9 0-10 1,0 0 0 0,-14 0-12-1,-19-8 4-1,-15 3 0 2,6 5-4 0,-9 0 0 0,1 0 0-2,3 5 0 3,-16 15 0-1,-2-7 0 0,-9-1 0-2,-15-7 0 2,11 1 0 0,-9 3 0-1,8-7 0-1,-5 4 0 2,-2 3 0 1,-11-9 0-1,-1 0 0-2,-11 0 0 2,-1 0 0 0,-9 0 0-1,1 0 0-1,-17 0 0 3,0 0 0-1,-14 0 0 0,1 0 0-3,-7 0 0 4,0 0 0-1,0 0 0-1,-17-32-94 0,-35-33-105 1,11 24-14-1,-2-1-137 1</inkml:trace>
    </iact:actionData>
  </iact:action>
  <iact:action type="add" startTime="8439">
    <iact:property name="dataType"/>
    <iact:actionData xml:id="d2">
      <inkml:trace xmlns:inkml="http://www.w3.org/2003/InkML" xml:id="stk2" contextRef="#ctx0" brushRef="#br0">7654 6317 621 0,'0'0'213'7,"0"0"-120"1,0 0-14 0,0 0 12-2,0 0-27 2,0 0-10 0,0 0 1 0,-428 79-22-2,340-62-6 2,-8-4-8 0,9-4-7 1,6-6-6-2,7-1-2-1,7-2-2 2,15 0-1 0,12 0 0-2,12 0 0 2,15 0-1 1,6 0 1-1,4 0 1-1,3 4-1-1,3-2 5 2,53 4 25 1,26-1 19-4,25 1-43 3,10 1-4 0,11-6 5 2,-5-1 1-6,-6 0 4 5,-17 0-4-1,-20 0-5 0,-19 0 1-3,-20 0 5 4,-18 0 8-1,-10 0 4-1,-13 0 7 1,-7 0-12-2,-63 0-17 3,-26 0-5-1,-25 0 5-1,-14-5 1 0,6 5 1 1,20 0-2 2,19 0-1-6,28 0 0 5,21 0 1-1,17 0 0 0,11 0 0-2,13 0 1 1,0 0-1 0,53 0 5 2,41 0 2-3,37 0-2 1,23 0-3 2,-7-3-2-2,-13-5 2 0,-31 3 2 0,-35 1 0 1,-19 2 12 1,-21 2 8-2,-24 0-7 0,-4-6-5 0,-9-2-12 1,-63-4-8 0,-28 0 3-2,-32 7 5 2,-12 5 3 0,4 0-1-2,9 0-2 2,24 5 1 1,30 15-2-1,24-6 0-2,29-4 1 2,20-5 0-1,4-5 0 1,49 0 2 0,47 0 5-2,45-9-3 2,20-7-3 0,-1 2 2-1,-19-3-1 1,-31 6 0-1,-39-1-2 2,-29 7 6-2,-24-2 8 0,-18 5-5 1,0-4-9-1,-60-5-2 0,-24-2-3 1,-17-4 5-1,-12 2 3 3,2 7-2-6,17 8 0 4,28 0-1 0,25 0 1 1,21 0-2-4,20 0 2 3,0 0 1 1,27 0 1-2,57 0 7-1,37 0 5 3,19 0-13-2,-6 8-2 2,-11 0-1-3,-26-1 1 2,-29-2 0-1,-22-1 8 1,-19-4-6-1,-27 0 4 1,0 0-6-1,-41 0-1 2,-43 0-10-4,-29 0 11 3,-13 0 0 1,-8 0 0-1,2 0 4-1,15 0-4 0,21 4 0 1,35 7 3 0,25-5-6-2,29-2 4 1,7-4-1 1,7 0 0 1,70 0 4-3,23 0 2 2,20 0-6-1,5 0 4 2,-13 0-4-4,-24 0 0 4,-18 0 0-1,-30 0 0 0,-19 0 1-2,-21 0 1 1,0 0-2 2,-34 0-1-1,-43 0-6-3,-43 0 4 3,-9 3 2 0,-23 9 2 0,23 0 2-2,16 0-3 2,29-1-2 0,27-4-1 1,30 3 2-4,12-10 0 4,15 0 2-1,3 0 1 0,58 0 0-3,35 0 1 5,28-3-1-3,21-1-2 1,-4 4 2-2,-17 0-1 1,-32 0-1 2,-36 0 0-2,-28 0-1-1,-28 0 3 2,-12 4-5 0,-67 1-1 1,-35-2-3-3,-13-3 7 2,-4 0 1 0,8 2-1-1,26 5 0-1,30-2-1 2,14 4 0 0,30-7 0 0,18-2 2-1,5 0 0 1,21 0 1-1,45 0 5 2,33 0-5-2,4 0-1-1,7 0 3 3,-23-2-4-2,-18-4 0-1,-25-2-7 2,-19-1-6 0,-18 4-32 0,-7 2-52-1,0 3-90 0,0 0-71 1,0 0-558 0</inkml:trace>
    </iact:actionData>
  </iact:action>
  <iact:action type="add" startTime="10966">
    <iact:property name="dataType"/>
    <iact:actionData xml:id="d3">
      <inkml:trace xmlns:inkml="http://www.w3.org/2003/InkML" xml:id="stk3" contextRef="#ctx0" brushRef="#br0">13826 18255 518 0,'0'0'298'8,"0"0"-178"0,0 0-35-1,0 0 13 0,0 0-33 1,0 0-21 1,0 0-8-4,-417 26-17 3,361-26-12 0,4 0-5 0,28 0-1-2,8 0 1 2,11 0-1 0,5 0 9 1,0 0 32-4,0 0 18 3,45 0-5 0,38 0 14 0,27 0-29-2,5 0-19 4,2 0-6-4,-8 0-1 3,-24 0 4-3,-22 0-5 1,-26 0 1 1,-16 3 12 1,-19-1 1-4,-2 1-5 3,-15 11-19 0,-54 2-3 0,-31 4-12-1,-24-3 11 0,-10-3-1 2,17-2 1-1,17-3-1-3,33-5-2 3,24 1 2 1,25-5-1-2,7 8 0 0,11-8 3 0,0 0 3 2,52 0 3-2,35 0 0 1,27 0-5-2,14 0-1 2,1 0 0 0,-19 0 4-1,-29 0-1 2,-31 0-3-3,-27 0 4 3,-23 0-2-4,0 0 1 3,-32 0-3 1,-49 5-14-1,-35 9 0-2,-16 6 14 1,-1 2 0 1,12-3 0 0,30 2 0-1,21-2 0 0,30-8 0 1,21-5 0 1,19-5 2-4,0-1-2 3,20 0 9 1,57 0 3-1,26 0-3-2,19-1-6 2,10-8-2-1,-28 4 0 2,-20 5 0-3,-30 0 4 2,-31 0-5-1,-20 0 5 2,-3 0-4-4,0 0-1 3,-47 2-11 1,-29 4-4-2,-24 11 9 0,-2-3 5 0,2 3 0 3,13-1 1-2,18-1 0-2,28-6 0 1,21-9 0 3,17 0 2-4,3 0-1-1,23 0 0 3,36-24-1 0,36-9 1 1,21-4 3-3,11 3-1 1,8 7-1 1,-25 4 3 1,-13 6-1-4,-43 9-3 3,-28 5 2 1,-25 3 0-2,-1 0-3 0,0 0-1 0,-40 0-6 2,-41-4-11-2,-24-5 10 0,-18 1 7 0,-6 1 1 2,25 5 0-2,15-2 1-1,24 4-1 3,37 0 0-1,13-5 1-1,15-1-1-1,0-2 2 2,28-7-1 1,33-4 3-2,26-3-1 0,26-1 0 0,8 15 0 2,-7-1 1-1,-6 6 0-3,-29 3-2 4,-28 0 3-1,-34 0-2 0,-14 0 5-1,-3 0-3-1,-3 0-5 3,-44 0-7-2,-46 0-8-1,-16 0 11 2,-20 0 2 1,4 0 2-2,22 0 0 0,22 0-1 0,29 0 0 2,30 0 0-1,19 0 0-2,3 0 0 1,18 0 1 1,49-14 5 1,33-8 0-4,20 10-1 3,18-2 0 1,-1 14-2-4,-27-2 2 4,-33 2-3-2,-27 0 3 1,-39 0-1 1,-11 0 1-3,0 0-4 1,-48 0-5 2,-42 0-12-2,-21 0 9 0,-23 0 7 1,14-3-2-1,20-6 2 1,20 4-2-1,37 0 1 0,26 5 1 2,14-3 1-2,3-1 1 0,3-1 1 0,46 0 5 1,19 2-1 0,12 3-1-2,-6 0-3 2,-15 8 2 1,-15 14-1-1,-20 0 0-2,-12 0-2 2,-12 5 1 0,0 12-4 0,-29 4-2-3,-28 6 0 3,-9 3-1 1,-11-2 1-1,9-8-3-3,8-3 0 3,15-10-3 3,21-16 7-5,16-6 3-1,8-2 0 3,0-5 3 0,55 2 4 1,14 1 0-3,3 0-7 4,-14-3 0-4,-15 0 0 1,-16 0 0 0,-17 0 0 0,-10 4-2 1,0 1-13 0,0 10-39-1,-29 6-70 0,6-10-57 2,5 6-104-1</inkml:trace>
    </iact:actionData>
  </iact:action>
  <iact:action type="add" startTime="17975">
    <iact:property name="dataType"/>
    <iact:actionData xml:id="d4">
      <inkml:trace xmlns:inkml="http://www.w3.org/2003/InkML" xml:id="stk4" contextRef="#ctx0" brushRef="#br1">12359 6778 343 0,'0'0'258'7,"0"0"-68"1,0 0-18 0,0 0-44-1,0 0-18 1,0 0 23 0,0 0-15-1,-10-26-7-1,10 26-15 2,0 0-14 0,0 0-14 0,28 0-3-2,25 0-20 2,30 9-17 0,21 13 5 0,34 1-17-2,29-12 12 4,38-11-9-2,33 0-15 0,32 0-4-1,1-22 0-2,-13 3 0 3,0 4 0 1,-34 3 0-3,-23 1 0 2,-20-2 0 0,-20-10 0 0,-8-5 0-3,-14 0 0 3,-11-3 0 0,-15 5 0 0,-14 6 0-1,-10 7 0 1,-4 4 0-1,4 4 0 1,-5 2 0-1,-15 3 0 0,-10 0 0 2,-13 0 0-2,-18 0 0-1,-5 0 0 2,-7 0 0 0,0 0 0 0,-7 0 0-2,-9 0 0 3,0 0 0-1,0 0 0-1,0 0 0-1,0 0 0 3,-64 0-39-1,-33-8-140-1,-45-23-11-1,66 18-120 2,11 6-328 0</inkml:trace>
    </iact:actionData>
  </iact:action>
  <iact:action type="add" startTime="18991">
    <iact:property name="dataType"/>
    <iact:actionData xml:id="d5">
      <inkml:trace xmlns:inkml="http://www.w3.org/2003/InkML" xml:id="stk5" contextRef="#ctx0" brushRef="#br1">6058 12619 468 0,'0'0'306'5,"0"0"-103"4,0 0-21-1,0 0-26 0,0 0-45-3,0 0-39 3,97 2-10 1,-1-2 10-2,26 0-8-1,25 0-8 3,33 0-12-2,22 0-7 1,18 0-2-2,5 0-6 2,12 5-19 0,1-2 0 0,6-3 5 0,9 0-3 0,-3 0 8 0,-10 0-1-1,-18 0-1 0,-29 0 6 1,-29 0-7 0,-27 9-12 0,-32 4-5-3,-23-5 0 5,-25 1 0-3,-17 0 0 5,-2 0 0-12,1 1 0 9,6 5 0-1,-1-5 0-3,3-1 0 4,-15 0 0-1,2-4 0 0,-7-2 0 1,-6 0 0-4,8-1 0 4,-6-2 0-3,-6 0 0 3,-7 0 0-4,-4 0 0 4,-3 0 0-1,1 0 0 0,-1 0 0-3,0 0 0 3,-3 0 0 1,0 0 0-1,0 0-31-2,0 0-16 1,0 0-37 2,0 0-50-3,0 0-93 2,-13 0-170-1</inkml:trace>
    </iact:actionData>
  </iact:action>
  <iact:action type="add" startTime="20062">
    <iact:property name="dataType"/>
    <iact:actionData xml:id="d6">
      <inkml:trace xmlns:inkml="http://www.w3.org/2003/InkML" xml:id="stk6" contextRef="#ctx0" brushRef="#br1">13345 6487 711 0,'0'0'149'9,"0"0"-54"-2,0 0-35 2,0 0-14-2,0 0 38-1,0 0 19 2,0 0 13 0,274-9-32 0,-199 9-19-2,-14 0-6 3,-13 0-11-2,-28 0-16 1,-7 0-9-2,-13 0-7 4,0 0-16-4,-56 0-5 2,-39 5 2-2,-22 14 2 2,-13 4 0 0,-7 3 0 2,20-8 0-3,13-1-4 0,27-5-5 1,20-4 0 0,33-1 5-2,13-7 3 1,11 0 2 1,8 0 0 0,51-12 0-2,27-17 4 2,30 4 2-1,5 5 4 1,16 10 3-2,-20 10 0 2,-30 0 5 1,-23 0 5-2,-32 0-7-1,-32 0 1 3,0 0-14-2,-73 5-3 1,-34 9 0-1,-26-5-5 0,-8-2 4 3,16 0-6-4,25 2-1 1,28-1-1 1,37-3 6-1,26-5 3 1,9 0 0-2,21 0 2 3,54-12 1-1,29-10 2 0,34 6-2-3,6 12 3 3,-1 4-1 1,-17 0 2-2,-37 4 1 0,-29 12 3 1,-36-4-1 0,-24 1-3-1,-12 4-7 1,-58 0-3-1,-19 1 0 1,-13-9-1 0,-7-1 0-3,21-3 0 3,16-1 1 1,21 3 3-1,20-4 2-2,21-3-2 2,10 0 2-1,0 0 1-1,31 0 3 3,30 5-4-2,15 1-1 1,7 0-1 0,-9-1 1-2,-7-2 1 3,-27 0-2-2,-11-3 0 2,-25 2-1-4,-4 2-1 4,-23-4-4-1,-51 3 0 0,-18-3 4-3,-13 0-4 3,5 0 0 1,13 0-1-4,13-9 2 4,31 3 2-1,18 1 3-1,14 2 0 0,11-6 2 1,20-1 4-1,42-2-3 1,28-3 1-1,17 5-3 1,8-2 5 0,-5 9-4-1,-13 1 5 0,-27 2 2 1,-38 0 0 0,-32 0 1 0,-8 0-10-3,-83 0-2 4,-35 0 2-1,-16 0 0 0,-2 0-3 0,24 0 2-3,30 0 1 4,44 0-2-2,24 0 0 0,22-3 1 1,9-2-1-1,56-4-3 2,23 1-6 1,12 8-39-6,-2 0-80 4,-68 0-72 0,-1 5-164 0</inkml:trace>
    </iact:actionData>
  </iact:action>
  <iact:action type="add" startTime="21608">
    <iact:property name="dataType"/>
    <iact:actionData xml:id="d7">
      <inkml:trace xmlns:inkml="http://www.w3.org/2003/InkML" xml:id="stk7" contextRef="#ctx0" brushRef="#br1">7363 12347 420 0,'0'0'260'8,"0"0"-35"-1,0 0-96 1,0 0-43 0,0 0-37-1,0 0-16 0,0 0-1 0,-248 23 4 1,239-19-2 0,9-4 6-1,0 0-2 0,17 0 12 1,43 8 10 0,30 5-44-2,1 11 0 2,13 1-4 1,-4-3 6 1,-2-5-3-7,-19-9 0 6,-15-3 1-2,-15-5 8 2,-23 4 1-3,-24-1-10 1,-2 2-9 1,-31 3-6 0,-58-1-3-1,-49 1 3 0,-26-2 2 1,-21 2-2 0,0 0 4-2,16 1-4 2,44 1-1 1,38 2-2-2,35-7 2 0,32-5 1 2,20 0 0-3,3 0 3 3,66-22 17-2,40-8 1 0,40 1-13 1,27 12 4 0,0 12-7-3,-12 5-1 4,-30 0 5-2,-27 0 7 2,-29 7 9-3,-26 3-8 1,-28-5 1 1,-24 3-8 0,0 3-10-1,-57 2-6 1,-30 0 6-1,-26-4 0 2,-7-6-1-3,2-1 1 2,11 1 0 0,23 2 4 0,30-2-4-1,31-3 0-1,23 0 2 2,4 0-2 0,76 0 5-1,29-11-5 1,23-6 0 0,8 4 0-1,-15 1-2 0,-16 10 2 1,-38-1 3-1,-25 3-2 1,-31 0 6-1,-15 0-7 0,-12-12-10 1,-63-5 0 0,-31-3 10-1,-23 1 1 0,-12 11-1 2,-2 8 2-1,11 0-1-2,26 0 2 1,31 5-3 1,38 2-1 0,29-7 1-2,8 0 1 3,77 0 6-2,25-15-5 2,36-2-1-3,3 5-1 2,-4 7-1-1,-16 5 1 1,-17 0-1-1,-26 0 2 1,-36 0 3 0,-13 0-3-1,-26 0-1 0,-3 0-2 1,-32 0-5-1,-31 15 4 3,-32-2 1-6,-5-2 1 5,-4-1-1-1,8-6 1 0,15-1 0-3,29 0 1 4,20 0 0-1,25-3 0-1,7 0 3 0,16 0 0 1,49 0 3-1,22-13-5 2,23-4-2-3,0 7 2 2,-8 3-1 1,-6 7 0-3,-36 0 4 0,-23 0-2 3,-30 0 0-2,-7 0-2 2,-10 0-6-3,-47 13-1 1,-21 8 7 2,-6-1 1-2,-5 4 0-1,8-1 1 2,12 2-2 1,12-8 1-2,15-7-1-1,16-4 1 2,13-6-2 0,13 0-5 0,0 0 0-2,0 0-10 2,0-14 8 1,4 0-29-1,5 6-60-2,-6 8-75 1,-3 0-89 2</inkml:trace>
    </iact:actionData>
  </iact:action>
  <iact:action type="add" startTime="24180">
    <iact:property name="dataType"/>
    <iact:actionData xml:id="d8">
      <inkml:trace xmlns:inkml="http://www.w3.org/2003/InkML" xml:id="stk8" contextRef="#ctx0" brushRef="#br2">12279 12456 61 0,'0'0'996'8,"0"0"-769"0,0 0-74-1,0 0-26 0,0 0-39 1,0 0-34 0,80 19-1-2,-38-8-9 3,22-4 3-1,24 5 6-1,17-3 6-1,31 0-10 2,25-9-13 0,27 0-36 0,30 0 0-2,18 0 0 2,-10 0 0 2,-3 0 0-2,-24 0 0-2,-32 0 0 2,-11 14 0 0,-15-1 0 0,-3 4 0-1,-5-3 0-1,5-3 0 4,-4-1 0-2,3-3 0-3,-1-4 0 3,-14-3 0-1,-19 3 0 1,-3 1 0-1,-19 1 0 0,-7 0 0 1,-8-2 0 1,-5-1 0-3,-1 2 0 2,-7-3 0-1,4 6 0 1,-6 1 0-2,5-3 0 2,-11 4 0 1,-3-2 0-2,-4-5 0 1,-15 0 0 0,-10-2 0-1,-6 4 0 1,-1-4 0-4,-6 3 0 5,0 1 0-2,0 0 0 1,0-2 0-2,-26 2 0 2,-35-4-131 1,-33 0-77 0,37 0-96-4,1-6-186 2</inkml:trace>
    </iact:actionData>
  </iact:action>
  <iact:action type="add" startTime="25232">
    <iact:property name="dataType"/>
    <iact:actionData xml:id="d9">
      <inkml:trace xmlns:inkml="http://www.w3.org/2003/InkML" xml:id="stk9" contextRef="#ctx0" brushRef="#br2">6099 18637 406 0,'0'0'542'7,"0"0"-388"0,0 0-44 0,0 0-27 3,0 0-4-5,0 0-14 3,0 0 16-2,143-115 14 2,-50 102-2 0,16 3-24 0,27 3-6-2,29-3-15 2,32 10-13 0,21 0-10 0,2-1-13-2,2 1 0 3,4-4 4-2,-7 4-1 1,-3-2 5 0,-10 2-5-1,-9 0-6 0,-13 0-9 1,-25 0 0 1,-18-3 0-4,-16 3 0 4,-11 0 0-2,2 0 0 0,-16 0 0 1,-3 0 0 0,-8 5 0 1,-10 10 0-4,1-2 0 4,-6-4 0-1,-4-1 0-1,-1 1 0-1,-4-1 0 4,-2-1 0-3,-2 1 0 2,-1 1 0-4,0-9 0 2,1 0 0 1,2 0 0 0,10 0 0-1,-8 0 0 1,-5 0 0 0,-15 0 0-1,-9 7 0-1,-16-7 0 3,-17 0 0-2,6 0 0 0,-9 0 0 0,0 0 0 1,0 0-5 0,-50-25-173 0,20 6-112-3,-24-8-42 3</inkml:trace>
    </iact:actionData>
  </iact:action>
  <iact:action type="add" startTime="26282">
    <iact:property name="dataType"/>
    <iact:actionData xml:id="d10">
      <inkml:trace xmlns:inkml="http://www.w3.org/2003/InkML" xml:id="stk10" contextRef="#ctx0" brushRef="#br2">13320 12460 40 0,'0'0'514'6,"0"0"-287"2,0 0-85-2,0 0-63 2,0 0-37 0,0 0 10 0,0 0-9-2,-145-4-26 2,89 6-2 0,-1 0-12 0,11-2 0-2,10 0-1 3,18 0-2-2,15 0 3 1,3 0-3-1,0 0 35 0,34 0 64 1,35 0-37 0,28-4-16-2,18-8-6 4,11 0-3-3,-1 4-1 5,-24 3-8-10,-18 5-2 5,-27 0 5 2,-31 0-4-2,-19 0-8 0,-6 0-15 0,-21 7-4 1,-48 8-7 0,-15 2 6-1,-13-9 2 1,-3-3-2 1,15 0 1-2,13 5 0-2,28-3 0 3,23 3 2 1,18-5-1-2,3-3 3 0,0-2 4 1,45 0-2 0,30 0-6-1,9 0 2 0,10 0-1 0,-9 0 3 2,-23 0-3-2,-22 0 3-1,-19 0-2 2,-21 6-2 0,0 18-1 1,-64 6-13-4,-16 2 12 3,-26-5-7 1,-7-10 3 0,10-9-2-4,9 4 3 2,28-7 2 2,29 1 2-2,17-6 2-1,20 0 0 2,0 0-1 2,41 0 11-4,31-6 4 1,16-11-7 1,8 1 1 0,-2 2 2-1,-11 5 3-1,-35 6-6 3,-19 3 2-1,-25 0-8-1,-4 0-2-1,-38 0-15 3,-34 0 8-1,-12 7 7-1,1 3-1-1,9 0-2 2,22 0 6 0,17-5-6 0,15 0 5-1,20-1-2 0,0-4 5 1,23 0 12 0,37 0 1-1,18 0-14 0,2 0 0 2,1 0-2-3,-17 0 6 1,-25 0-3 1,-19 0 2 1,-20 3-7-2,-20 8-6 0,-60 8-7 1,-40 10 13-1,-21 4 0 2,1-2 1-4,22-6-1 3,34-5-5 1,36-6 3-2,29-9 1-1,19-5 1 2,24 0 5 0,51 0 2-2,31-19 0 3,21-6-2-2,10 0 4 2,-4 6-1-2,-32 4 1-1,-34 9-9 4,-34 6 2-3,-30 0-2 2,-3 0-9-4,-4 0-45 3,-48 0-80 0,-8 21-10 0,31-11-86-2,-2 2-285 1</inkml:trace>
    </iact:actionData>
  </iact:action>
  <iact:action type="add" startTime="27848">
    <iact:property name="dataType"/>
    <iact:actionData xml:id="d11">
      <inkml:trace xmlns:inkml="http://www.w3.org/2003/InkML" xml:id="stk11" contextRef="#ctx0" brushRef="#br2">6938 18297 760 0,'0'0'218'8,"0"0"-105"-2,0 0-38 2,0 0-12 0,0 0 33 0,0 0-27-1,0 0-19 0,309 4-9 1,-212-4-3 0,0 0-15-2,-10 0 1 2,-13 0 6 0,-22 0-2 0,-19 5-2-1,-20 1-7 0,-13 1-9 1,0 5-10 0,-16 8-1-1,-43-1-24 1,-25 4 20-1,-13-6 3-1,-12-6 2 3,-3 0 0 0,12 1 1-1,19-4-1-1,33-3-2 2,17-5 1-4,22 0 2 5,9 0-2-5,9 0 1 2,47-8 0 1,28-9 10 0,16 2 3 0,3 13 0-1,-6 2-4-1,-23 0 6 3,-23 0 1-2,-22 0 6-1,-25 0-14 2,-4 9-7 0,-1 7-1 0,-54 9-12-2,-27 4 4 2,-20-1 0 1,-13-4 2-1,12-7-2-3,15-2 3 3,28-6 0 0,30-6 3-1,23-3 2 1,7 0 3 0,23 0-2 0,55-14 6-2,29-8 5 2,31 4-5 0,1 8 0 0,-14 3-3 0,-32 7 4-3,-37 0-2 4,-28 0 5-1,-28 0-6 0,0 7-5-2,-47 13-4 2,-47 10-10-1,-26-11-3 3,-28-2-7-6,-6-9 16 4,18-1 1 0,27-2 2 0,43-5-1-1,35 0 6 0,31 0 0 1,0 0 6-1,71-22 21 1,36-4 3-1,37 5-9 2,7 16-3-2,-5 5-10 0,-18 0-1 0,-31 5 5 2,-36 19-3-3,-21-16 4 2,-27 4-7 0,-13-7-2 0,0 3-4-1,-13 9-6-1,-30-3-4 2,-15 7 0 1,-12-11 9-4,1-1-2 3,11-6 2 0,14-1 1 1,25-2-1-3,12 0-1 3,7 0-4-2,0 0-4 2,42-7-7-3,7-10 9 0,11 4-18 3,5 5-13-2,-13 8-37 2,0 0-70-4,-44 13-88 4,-4 12 9-1</inkml:trace>
    </iact:actionData>
  </iact:action>
  <iact:action type="add" startTime="38171">
    <iact:property name="dataType"/>
    <iact:actionData xml:id="d12">
      <inkml:trace xmlns:inkml="http://www.w3.org/2003/InkML" xml:id="stk12" contextRef="#ctx0" brushRef="#br3">20671 11131 632 0,'0'0'280'6,"0"0"-112"1,0 0-38-1,0 0-28 2,0 0-16 0,0 0-12 0,-44 79-11-2,44-79-1 3,0 0-8-2,19 0-1 1,25 0 5-2,29-25 3 2,28-14-12 1,23-4-8-2,33-8 3-1,24-16-5 4,46-19 0-4,40-22-27 3,14-13-12-3,12-10 0 1,1-5 0 1,-12 5 0 0,-19 1 0 0,-22 9 0-2,-23 5 0 2,-21 5 0 0,-13-5 0-1,-6 5 0 0,-10 0 0 1,-8 7 0 0,-20 14 0-2,-22 20 0 3,-34 20 0-1,-9 13 0 0,-10 10 0 0,-4 3 0-2,10 1 0 2,-10 4 0 0,3-3 0-3,-3-6 0 4,5-1 0-2,-8 2 0 2,-2 4 0-3,-16 8 0 1,-22 10 0 2,-8 3 0-2,-5 2 0 0,-5 0 0 0,0 0 0 2,0 0 0-2,0 0 0 0,0 5 0 0,-40 27 0 3,-20 6-140-3,27-21-104 1,0 3-156-2</inkml:trace>
    </iact:actionData>
  </iact:action>
  <iact:action type="add" startTime="39247">
    <iact:property name="dataType"/>
    <iact:actionData xml:id="d13">
      <inkml:trace xmlns:inkml="http://www.w3.org/2003/InkML" xml:id="stk13" contextRef="#ctx0" brushRef="#br3">27768 18651 587 0,'0'0'233'5,"0"0"-64"4,0 0-51-1,0 0-59-3,0 0-20 3,0 0 60 0,174-88 8 0,-54 13-4-2,23-13 14 2,39-15-13 0,42-18-25 0,39-17-2-2,40-11-8 2,15-8-14 2,17-9-23-4,13-4-32 3,-6-2 0-4,-21 23 0 4,-40 23 0-1,-51 24 0 0,-48 18 0-3,-42 9 0 3,-33 15 0 1,-14 15 0-3,-32 11 0 2,-19 15 0 0,-17 7 0-1,-9 2 0 0,-12 3 0 1,3-1 0 0,-1 8 0 0,-3-5 0-2,1 5 0 2,-4-3 0 0,3 3 0-1,-3 0 0-1,0-3 0 2,0 1 0 0,0 2 0 1,0 0 0-4,0 0 0 4,-7 0-20-2,-32 0-180 2,17-4-98-4,0-16-182 4</inkml:trace>
    </iact:actionData>
  </iact:action>
  <iact:action type="add" startTime="40810">
    <iact:property name="dataType"/>
    <iact:actionData xml:id="d14">
      <inkml:trace xmlns:inkml="http://www.w3.org/2003/InkML" xml:id="stk14" contextRef="#ctx0" brushRef="#br3">27283 15079 313 0,'0'0'699'8,"0"0"-487"-1,0 0-20 1,0 0-36-1,0 0-38 1,0 0-27-2,799-558-7 2,-564 439-23 0,43-4-6 0,35-12-12 0,11 0-20-1,-1-1-23 3,-9 4 0-3,-12 4 0 0,-37 15 0 0,-29 17 0 3,-30 20 0-4,-33 18 0 0,-25 7 0 3,-8 4 0-2,-24 7 0 2,-17 15 0-4,-17 5 0 3,-21 11 0-1,-17 9 0 2,-21 0 0-3,-13 0-60 1,-10 4-102 1,-29 17-106 0,-16 16-189-2</inkml:trace>
    </iact:actionData>
  </iact:action>
  <iact:action type="add" startTime="41576">
    <iact:property name="dataType"/>
    <iact:actionData xml:id="d15">
      <inkml:trace xmlns:inkml="http://www.w3.org/2003/InkML" xml:id="stk15" contextRef="#ctx0" brushRef="#br3">19976 18896 456 0,'0'0'426'6,"0"0"-283"2,0 0 13 0,0 0-38-1,0 0-24 0,0 0 9 1,0 0-1 0,248-149-4-2,-117 67-4 2,60-25-2 0,80-27-13 0,80-26-11-2,71-15-50 4,37-5-18-1,22 10 0-2,-18 12 0-2,-38 20 0 5,-47 26 0-3,-56 11 0 1,-45 8 0-2,-32 6 0 3,-32 6 0-2,-48 10 0 2,-32 20 0-4,-39 15 0 5,-21 16 0-3,-32 9 0 0,-21 8 0-2,-7 0 0 4,-10 3 0-2,-3 0 0 1,0 0 0-3,0 0 0 4,0 0 0-2,-19 17-58 2,-42 16-68-4,-36-1-58 4,43-20-82-1,8-7-226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3:02:52.29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6485">
    <iact:property name="dataType"/>
    <iact:actionData xml:id="d0">
      <inkml:trace xmlns:inkml="http://www.w3.org/2003/InkML" xml:id="stk0" contextRef="#ctx0" brushRef="#br0">9530 9552 226 0,'0'0'104'8,"0"0"-55"-2,0 0-16 2,0 0-15 0,0 0-12 0,0 0-3 0,0 0-1-2,-18-3-1 2,18 0 0 0,-3 3 0 0,3 0 3-2,0 0 0 2,0 0 5 0,0-3 28 0,0 3 70-2,-4 0 32 2,1 0-41 0,2 0-10-2,1 0-23 2,0 0-19 0,0 6-6 1,0 5-9-4,0 9-7 3,0 3-5 1,0 7-7-1,0 5-5-1,0 9 0-1,-9-2-6 3,6-9 4 0,2-4-3-2,1-12 0-1,0-9 0 2,0-8 0 0,0 0-1 0,0 0 0-2,0 0 1 2,4-13-1-1,16 1 4 2,-4 7 2-4,0-2 6 3,-4 6-1 0,4-8 1 0,5 2-4-2,8-1 1 2,-5 0-3 0,15-1 2 1,-10 3 1-4,13 0 0 3,8 3 5 1,-6-4-2-2,2-1 2-1,8 1-8 3,-9 3 3-1,7 0-2-1,-4 2 0-1,8 2 0 3,4 0-1-1,1 0-1 2,3-3-3-5,8 0 5 3,-4-3-5-1,9 6 3 3,-16 0-4-4,10 0 5 0,-13 0 0 3,-3 0-2-2,4-5 1 1,2-1-3-2,-1-5 0 3,-2 2-2-1,1-2 2-3,-2 3-2 4,-4 3 1 0,1-1 0-3,2 0-1 0,-6 3 1 3,2 1-1 0,7-1 1-2,-2-1 0-2,-3 4-1 3,-4-3-1 1,-6 3 3-1,-7 0-1-2,0 0-2 2,-11 0 3 0,3 0-2 0,-12 0 0-2,-5 0 0 1,1 0-1 1,-3 0 1-1,6 0-2-1,1 0 3 3,4 0-2-2,-3 0 0 1,-2 0 0-2,-7 0 0 3,0 0 1-1,-2 0-1-1,-4 0 1 0,-2 0-1 2,-1 3 1-3,3-3-1 2,7 4 1-1,-4-1-2 1,4-3 2 0,-2 2-1 0,-6 1 1-2,-2-3-1 1,0 0 0 2,0 0-2-1,0 0 2-3,0 0-6 4,0 0 5-2,0 0-2 2,0-12 0-4,-2-28 2 4,-11-21 0-2,5-6 1 1,-5 2-2-1,10 7 1 0,2 15-12 1,1 13-18 0,0 30-99-2,0 0-124 2</inkml:trace>
    </iact:actionData>
  </iact:action>
  <iact:action type="add" startTime="8184">
    <iact:property name="dataType"/>
    <iact:actionData xml:id="d1">
      <inkml:trace xmlns:inkml="http://www.w3.org/2003/InkML" xml:id="stk1" contextRef="#ctx0" brushRef="#br0">14990 9404 368 0,'0'0'303'8,"0"0"-152"-3,0 0-60 3,0 0-42 0,0 0-26 0,0 0-3 1,0 139-4-4,0-98-2 3,0-6 7 0,0-1 2-2,0-2-1 2,0-8-2 0,0 1-5 0,0-10-2 0,1-4-5-2,13-9-2 2,-12-2-3 0,14 0 0-2,2 0 1 2,-8 0 0 0,16 0 1 0,2-8 1 0,-5 1 5-2,10-3 5 2,-5 3-2 0,3 2 4 0,-3 5 4-2,10 0-5 3,-2 0 2-2,0 0-5 0,8 0-6 1,4 0-3-1,11 0-1 1,-1 0 1-1,1-2-5 0,2 0 4 2,-1-4-4-1,-1 6 5-3,-1-3-4 4,2 0 4-2,0 0-3 2,-9-3 1-4,10-2-2 3,-4 1 1 1,2-2-1-2,2 1 0-1,8-5 0 2,-2 2 1 0,1 3-1 0,8-4-1-2,-11 2 3 3,10-1-1-1,-10 2 2 0,1 1 2-3,0 6 0 4,-9-2 0-2,-5 1-1 2,5 3-1-4,-4-3-3 3,4 0 2 0,-7 1-3 0,7 0 0 1,-9-5 0-3,4 4 0 1,-7-2-1 2,-2-1 0-4,5 3 0 3,-10 0 2 0,-10 0-1 0,-8 3 1-1,-7 0-1 1,-6 0 1-1,5 0 2 2,-5 0 1-2,-4 0-2-1,7 0 1 2,-3 0-1 0,11 0-1-2,-2 0 0 3,-9 0 0-2,6 0 3 2,-6 0-3-3,-1 0 0 1,4 0-1 2,-7 0 3-1,-3 0-1-2,1 0 1 1,-1 0-1 2,0 0 1-2,0 0-2 0,0 0 3 0,0 0-1 2,0 0-1-2,0 0-2 0,0 0-2 1,0-22 0 0,0-23 2-1,0-14 0-1,0-9 2 2,0 6-2 0,0 12 0 0,0 16 1-2,0 16-2 2,0 5 1 0,0 11-8 0,0 2-29-2,0 0-101 2,0 0-158 1</inkml:trace>
    </iact:actionData>
  </iact:action>
  <iact:action type="add" startTime="13618">
    <iact:property name="dataType"/>
    <iact:actionData xml:id="d2">
      <inkml:trace xmlns:inkml="http://www.w3.org/2003/InkML" xml:id="stk2" contextRef="#ctx0" brushRef="#br0">7319 9858 621 0,'0'0'190'10,"0"0"-65"-7,0 0-52 5,0 0-14 0,0 0-16 1,0 0-2-4,0 0-9 3,4 247-3 1,-4-202 0-2,12-8-4-1,-3-1 3 2,4-4 3 0,7-12-4 0,6-7-8-2,8-4-7 2,5-9-6 0,3 0 0 1,14 0 6-3,-2 0-2 1,5 0 5 3,-1-12-3-4,3 10 4 1,1-6-5 0,-5 8 2 1,0-3-3 1,-10-3-7-3,10 2 1 1,-6-1-2 1,-8 3-1 1,4-2 0-4,-7 4-2 3,1 0 3 0,-1 0 0 1,-8 0 0-4,-4 15 2 3,-8 12-2 1,0 10-2-1,1 7 2-3,-3 7-1 3,-2 6 1 0,2 0-1 1,-8-10 2-4,7-2-2 3,-5-14-1 1,-8-9 0-2,1-4 1 0,-5-10 1 1,0-6-1 0,0 5-1 0,0-7-2-2,2 0 2 2,4 0-6-1,4-32 2 2,3-16 4-3,-1-5 1 2,5-7-1 0,7-1 0-1,9 7 1-1,6 10 2 2,5 9 0 0,6 13-3 1,0 11 2-3,6 5 0 1,1 6 1 2,1 0-1-1,1 0 1-2,5 0-1 1,-3 6-1 1,5 11 4 1,13 4-3-3,0-2 4 1,14-1-3 3,-1 1 2-3,8-6-1-1,1-1 1 1,-1-5 2 1,-7-1-6 0,-5-6 7-1,5 0 0 0,-6 0-2 1,6 0-1 0,-8 0 2-2,-2 0-2 2,-2 0 0 1,-4 0-3-1,-5 0 0-2,-3 0 2 2,3 0 0 0,-4 0 1 0,9 0 0-3,-2 0 4 4,6 0-9-2,6 0 6 1,-5 4-6-1,-3 1 0 0,3-3 2 2,-19 1-1-2,7-3 1-1,-8 6 0 3,-4-6 1-2,6 0-3 0,-5 4 3 1,2-4-2-1,0 0 1 2,1 0-1-1,-1 0-1-3,-4 0 2 3,-9 0-2 0,1 0 0 0,-8-7 0-1,1 1-1 0,-5 2 1 1,-6-3-1 0,-1 5 1-2,-2-4 0 2,4 6-1 0,-8-3 2 1,-1 3-2-2,-4-2 2-1,-4-2-3 4,-8 1 3-3,-4 3-2-1,3-8 0 1,-3-11-1 2,1-15-2-2,-1-19 4-1,-3-9 0 3,1-6 0-1,8 4-3-1,-6 2 6 0,1 5-4 0,-1 13 2 2,10 4-1-2,-6 12 0-1,-4 4-5 2,-3 11-16 1,0 2-55-1,0 11-80-2,0 0-142 1</inkml:trace>
    </iact:actionData>
  </iact:action>
  <iact:action type="add" startTime="16038">
    <iact:property name="dataType"/>
    <iact:actionData xml:id="d3">
      <inkml:trace xmlns:inkml="http://www.w3.org/2003/InkML" xml:id="stk3" contextRef="#ctx0" brushRef="#br0">9124 13216 300 0,'20'0'203'7,"-20"0"-18"0,0 0-76 0,-13 0-41 1,-38 0 27 0,-26 0 1 0,-33 0-10-2,-13 12-16 2,-22 1 18 0,-11 2-32-2,8 2-12 2,-6-3-15 1,13-4-7-2,17 3-15-1,8-6 0 2,25-1-7 1,17 3 0-1,21-7-1 0,29-2-7-3,8 0-9 3,16 0-13 1,0 0-20-1,19 0-46-2,39 0 13 1,14 0-75 2,-34 0-99-2,-5 8-287 0</inkml:trace>
    </iact:actionData>
  </iact:action>
  <iact:action type="add" startTime="16385">
    <iact:property name="dataType"/>
    <iact:actionData xml:id="d4">
      <inkml:trace xmlns:inkml="http://www.w3.org/2003/InkML" xml:id="stk4" contextRef="#ctx0" brushRef="#br0">9108 13413 464 0,'0'0'263'4,"0"0"-88"4,0 0-73 0,0 0 10 0,0 0-1-2,0 0-15 2,-521 28-17 0,352-9-26 0,14-2-8-2,16-4-15 2,21-6-13 0,18-4-14-2,22-3-3 2,11 0-5 0,21 0-31 0,46 0-72-2,0 0-178 2</inkml:trace>
    </iact:actionData>
  </iact:action>
  <iact:action type="add" startTime="21716">
    <iact:property name="dataType"/>
    <iact:actionData xml:id="d5">
      <inkml:trace xmlns:inkml="http://www.w3.org/2003/InkML" xml:id="stk5" contextRef="#ctx0" brushRef="#br0">14760 13745 16 0,'0'-6'190'5,"-18"4"-114"3,-34 2 23 0,-12 0-13 0,-13 0-22-1,-14 0 0 0,-22 0 11 2,-28 0-5-2,-22 0-9-1,-19 10-17 2,-12 2-16 0,7-4-20 1,10-3-8-4,16-1-15 5,24-4-80-3,114 0-166 0,18 0-154 0</inkml:trace>
    </iact:actionData>
  </iact:action>
  <iact:action type="add" startTime="22121">
    <iact:property name="dataType"/>
    <iact:actionData xml:id="d6">
      <inkml:trace xmlns:inkml="http://www.w3.org/2003/InkML" xml:id="stk6" contextRef="#ctx0" brushRef="#br0">14864 13812 320 0,'0'0'130'6,"0"0"-11"2,0 0 40-2,0 0-48 2,0 0-38 0,0 0-10 0,-1158 26-24-2,920-26-18 2,26 0-16 4,20 0-5-7,34 0-10 3,134 0-96-2,20 0-239 2</inkml:trace>
    </iact:actionData>
  </iact:action>
  <iact:action type="add" startTime="28257">
    <iact:property name="dataType"/>
    <iact:actionData xml:id="d7">
      <inkml:trace xmlns:inkml="http://www.w3.org/2003/InkML" xml:id="stk7" contextRef="#ctx0" brushRef="#br1">6319 10858 493 0,'0'0'352'6,"0"0"-166"2,0 0-43-2,0 0-10 3,0 0-36-2,0 0-42 1,0 0-10-2,-57 34-7 3,-43 28-9-2,0 2-8 1,9-5-19-2,14-5 3 2,21-14-5 0,18-16 1 0,19-9 2-2,12-10-2 3,7-5-1-2,7-14 0 1,53-48 4-2,27-15 9 2,13-5-1 0,-6 16-9 1,-17 25 8-2,-34 22 4 1,-17 12 10 0,-26 7-2-2,0 15-7 1,0 37-8 2,-33 14-8-2,-11 3 0 0,-5-7-1-1,8-9 1 3,18-9 2-2,7-22-1 1,12-10 0-2,4-12 2 2,13 0-2 0,48-34 0 1,23-18 5-4,3-4-6 3,3 8 5 1,-21 14-4-2,-28 16 2-1,-21 11 0 2,-20 7 2 1,0 28-2-1,-23 37 6-2,-33 20-8 2,-5-1-2 0,0-5 1-1,14-18 0 0,11-19 3 0,16-16-3 1,17-18 4 0,3-8-3-2,3-8 0 2,53-40-1 0,21-14 5 1,10 0-2-4,-13 17-2 3,-26 20 2 1,-25 16-1-1,-23 9 2-3,0 23-4 3,-9 33 4 0,-34 14-4 1,-12-2-1-3,-2-8 1 2,12-13 0 0,6-10 0-1,19-15 1 0,7-14 5 1,13-4 2 0,0-4 10 0,0 0 4-3,0 0-3 4,19 1-8-1,-2 15-9-1,-12 2-2-1,-5 9-5 2,0-3-8 0,0-7-22 0,0-6-30-2,0-9-68 2,0-2-79 1,0 0-152-2</inkml:trace>
    </iact:actionData>
  </iact:action>
  <iact:action type="add" startTime="29268">
    <iact:property name="dataType"/>
    <iact:actionData xml:id="d8">
      <inkml:trace xmlns:inkml="http://www.w3.org/2003/InkML" xml:id="stk8" contextRef="#ctx0" brushRef="#br1">8219 12031 252 0,'0'0'618'8,"0"0"-414"-1,0 0-83 1,0 0-41-2,0 0-55 2,0 0 11 2,0 0-1-4,-210 255-5 0,164-201-9 2,5-12-4 1,8-9-5-2,23-16-4-1,5-8-5 3,5-9 2-2,10 0 0 1,45-19-2-2,25-21 6 3,10-2-4-2,-9 2 2 2,-4 16 13-3,-16 9 21 1,-22 15 6 1,-19 0-13 1,-17 0-1-4,-3 22-8 3,0 23-24 1,-19 17 2-2,-21 8-4 0,-4-5 2 0,-6 2 0 2,0-8 0-1,13-10 1-3,13-14 5 4,7-14-2-2,17-16 3 1,0-5-4-1,7 0-4 1,43-40 4 0,11-6-5-1,15 3 2-1,-16 13 3 4,-18 12-3-4,-23 18 3 2,-15 0 2-2,-4 0-5 2,0 45 0 0,-25 12-1 0,-15 4 0-1,-4-6 0 1,2-11-1-1,9-17 2 1,13-7-1-2,12-11 2 3,8-9-1-2,0 0-1 1,15-9-2-1,44-38 2 0,22-15 0 2,9-6 4-1,-6 8-3-2,-20 23 0 2,-25 16 2 1,-18 18 1-3,-21 3 2 0,0 29-6 3,-40 37 2-2,-20 16 0 2,-11 2-3-4,-6-12 3 3,13-11-2 0,13-17 2 1,12-14-2-4,32-17 10 4,7-13-3-1,0 0-6 0,30-25 5-2,47-34-6 1,25-29 1 2,16-10 1-2,-3 5 0-1,-8 12 0 3,-33 30-2-2,-35 28 4 1,-31 23-4-2,-8 7 1 3,-47 57-1-2,-43 27 0 2,-18 10 0-4,-8-9 1 4,8-13-1-1,24-18 0 0,26-19 2-2,22-16 3 2,24-15 1 0,12-11 4-1,6 0-5 0,45-11-4 1,11-17 0-1,-4-2-1 2,-8 6-23-4,-27 4-66 4,-23 7-102-2,0 13-122 3,0 0-622-6</inkml:trace>
    </iact:actionData>
  </iact:action>
  <iact:action type="add" startTime="37095">
    <iact:property name="dataType"/>
    <iact:actionData xml:id="d9">
      <inkml:trace xmlns:inkml="http://www.w3.org/2003/InkML" xml:id="stk9" contextRef="#ctx0" brushRef="#br1">2833 16111 1189 0,'0'0'155'6,"0"0"-32"3,0 0 8-3,0 0-53 1,0 0-51 2,0 0-14-1,285-65 7-3,-119 8 6 3,34 3 6 0,29 10 10 0,8 14-5-2,0 13-9 3,-16 14 3-1,-25 3-9 0,-34 0-9-2,-41 0 7 2,-39 0-7-1,-34 6-4 1,-25-4-4 1,-23-2 3-4,0 0-8 4,-26 0-4-1,-58-36-6-2,-40-26 10 2,-33-20 3 1,-24-10-1-2,-9-6-2-2,-14-6-5 4,12 6 5-1,14 14-4-1,23 15 3-1,40 22 1 2,47 19-1 0,29 14 1 0,26 11 0-1,13 3 0 1,0 0 3 0,0 59 9-1,20 30-11 0,21 42 4 0,8 17-3 2,2 17-3-1,5 11 3-2,-6 6-2 1,0 3 1 1,-6 3 1 1,2-16-2-4,-5-21 1 4,-11-22 0-2,-6-36 1 2,-11-36-1-3,-9-32-1 2,12-25 0 0,9-43-8 1,24-66-11-4,15-65 18 5,15-49 1-3,5-35-1 2,-7-11 1-5,-9 10 0 5,-13 32 2 0,-11 36-2-2,-9 39 1-2,-12 34-1 4,-7 36 1-1,-6 32-1-1,0 28 1 0,-10 22 0 1,0 2 5-2,-33 71 3 3,-47 37-2-4,-40 36-6 3,-22 17 12 1,-25 17-13-1,-4 10 0-3,-3 2 0 4,13-16 0-1,15-21 0-1,25-37 0 0,30-34 0 1,22-30 0 0,41-31 0-1,15-23 0 0,13 0 0 0,22-45 0 1,43-26 0 1,19-16 0-4,-1 11-78 3,-18 19-97 1,-46 48-133-2,-15 9-399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0:05:10.343"/>
    </inkml:context>
    <inkml:brush xml:id="br0">
      <inkml:brushProperty name="width" value="0.05292" units="cm"/>
      <inkml:brushProperty name="height" value="0.05292" units="cm"/>
    </inkml:brush>
  </inkml:definitions>
  <iact:action type="add" startTime="21325">
    <iact:property name="dataType"/>
    <iact:actionData xml:id="d0">
      <inkml:trace xmlns:inkml="http://www.w3.org/2003/InkML" xml:id="stk0" contextRef="#ctx0" brushRef="#br0">14719 17909 372 0,'0'0'189'7,"0"0"-21"1,0 0-63-2,0 0-3 3,0 0-13-2,0 0-19 1,345 71-5-1,-341-71 39 0,-1 3-16 1,-3-3-10 0,0 5-6-2,-3 7-13 2,-60 1-20 0,-42 4-18 0,-53-3 16-1,-35-14-15 2,-27 0-8-1,-9 0-10 0,-6-6-4-3,28-2 0 4,33-1-2-1,35 9 2 0,47 0-9 0,23 0-1-2,28 0 1 2,18 0 7 0,23 0 2-3,0 0 0 2,60 0-14 1,53 0 4 0,48 0 10-1,27 0 0 1,25-8 2 0,-4 8 1-1,-9 0 7 0,-15 0 1 1,-28 0 1 0,-24 0-1-1,-33 0 1 0,-29 7 7 1,-14 0-6 0,-21-1 4 0,-19-2-6-2,-9-3-1 2,-8-1-6-1,0 14-2 2,-61 1-2-3,-55 0 2 1,-65-5-2 1,-31-10 2 0,-18 0-2-2,8 0 0 3,35 0 0-2,33 0-2 1,34 0 2 0,49 0 1-2,30 0-1 3,22 0 5-1,19 0-4-2,0 0 2 1,71 0 1 2,58 0 2-2,35 0-5 0,15 0-1 0,-19 0 0 2,-32 0-3-1,-35 0 3-2,-43 3 0 1,-10 8-5 2,-26-8 1-2,-11 2 4 0,-3-1-5 1,-7-3-8 0,-66-1-8-1,-28 0 12 0,-17 0 3 1,2 0 3 0,5-7 0 0,8 4 2-3,12 3 0 4,28 0 2-2,20 0-2 2,21 0 2-4,19 3 4 4,3 4-4-2,31 0-1 2,38-7-17-4,15 0-10 3,-7 0-19 0,-12 5-36 0,-21 10-51-1,-41-10-107 1,-3 17-728-1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3:15:20.440"/>
    </inkml:context>
    <inkml:brush xml:id="br0">
      <inkml:brushProperty name="width" value="0.05292" units="cm"/>
      <inkml:brushProperty name="height" value="0.05292" units="cm"/>
    </inkml:brush>
  </inkml:definitions>
  <iact:action type="add" startTime="12631">
    <iact:property name="dataType"/>
    <iact:actionData xml:id="d0">
      <inkml:trace xmlns:inkml="http://www.w3.org/2003/InkML" xml:id="stk0" contextRef="#ctx0" brushRef="#br0">6777 7753 661 0,'0'0'282'5,"0"0"-153"3,0 0-36 0,0 0-14 0,0 0-71-2,0 0-8 1,0 0-65 2,-1397 155-121-1,1397-155-564-2</inkml:trace>
    </iact:actionData>
  </iact:action>
  <iact:action type="add" startTime="13201">
    <iact:property name="dataType"/>
    <iact:actionData xml:id="d1">
      <inkml:trace xmlns:inkml="http://www.w3.org/2003/InkML" xml:id="stk1" contextRef="#ctx0" brushRef="#br0">13103 7497 751 0,'0'0'231'4,"0"0"-79"5,0 0-45-1,0 0-34 0,0 0-42-3,0 0-31 3,-1674 11-2 1,1598-11-61 2,20 0-179-7</inkml:trace>
    </iact:actionData>
  </iact:action>
  <iact:action type="add" startTime="13906">
    <iact:property name="dataType"/>
    <iact:actionData xml:id="d2">
      <inkml:trace xmlns:inkml="http://www.w3.org/2003/InkML" xml:id="stk2" contextRef="#ctx0" brushRef="#br0">6931 9608 758 0,'0'0'185'4,"0"0"-42"4,0 0-20 0,0 0-39 0,0 0-48-2,0 0-25 2,0 0-11 0,-1522 132-2 0,1407-112-68 0,112-13-174-1,3 3-718 0</inkml:trace>
    </iact:actionData>
  </iact:action>
  <iact:action type="add" startTime="14506">
    <iact:property name="dataType"/>
    <iact:actionData xml:id="d3">
      <inkml:trace xmlns:inkml="http://www.w3.org/2003/InkML" xml:id="stk3" contextRef="#ctx0" brushRef="#br0">14803 9872 431 0,'0'0'238'4,"0"0"-63"4,0 0-21 0,0 0-15 0,0 0-35-2,0 0-12 2,-1971-54-35 2,1520 27-10-4,22-2-17 1,27 10-16 0,24 13-14 2,36 6-1-2,27 23-4-1,34 33-44 3,51 8-4-2,206-30-26 1,19-6-320-2</inkml:trace>
    </iact:actionData>
  </iact:action>
  <iact:action type="add" startTime="20921">
    <iact:property name="dataType"/>
    <iact:actionData xml:id="d4">
      <inkml:trace xmlns:inkml="http://www.w3.org/2003/InkML" xml:id="stk4" contextRef="#ctx0" brushRef="#br0">1018 14852 497 0,'10'-5'193'7,"-10"1"-119"-2,0 4 3 4,0 0 13-1,0 0-48 0,0 0-4-2,0 17 4 2,0 14-13 0,0 3 8 0,0 0-13-2,0-1-1 2,0-2-9 0,0-2-11-1,0-7 2 0,0-5-2 1,0-3-3 0,0-5 2 0,0-1-2-2,0-6 1 2,0 2 4 0,3 1 11 0,10-2 0-2,2-1-4 4,11 1-8-4,3-3 1 2,3 0 2-2,4 0 0 4,4 0-1-4,4 0 4 2,5 0 5-1,12 0 1 0,3 0-1 2,8 0 0-2,7 0 4-1,-3-5-2 2,6-7-3 0,-3 2 2 0,-9 4-1-2,-6 1-2 2,2 1-2 1,4 4 0-1,2-3-3-1,4 3-1 0,5-5-4 3,2 1 2-3,4-4-1-1,-1 3 0 1,3-2-4 1,1 6 7 0,-6 1-1-2,-4 0-2 3,-17 0 2-1,1 0 0-1,-4 0-2 1,-2 0 1-2,5 0 3 2,-3 0-4 0,6 0-1-1,5 0 1 0,-1 0-3 2,4-4 1-2,7-1-1-1,5-3 0 2,-7-4 0 0,-3 7-1 0,-7-4 1-2,-8 3 1 2,3 4-2 0,-5 0 2 0,2 2-1-2,3 0 0 3,-2 0 0-1,9 0 0-1,-7 0-2-1,0 0 2 3,-9 0 0-2,-10 0-1 2,4-4 0-4,-17 4-3 4,4 0 3-2,-17-3 0 3,-3 3 0-8,-7 0 0 8,-6 0 0-3,3 0-1 2,-6 0 2-5,0 0-2 5,4 0 1-1,-1 0 0 0,1-11-3-2,9-3 0 3,3-12 2-2,4-4-1 1,-9-6 2-2,6-3-1 2,-1-1 1 0,-9-4-1-1,9 6 0 0,-9 4-8 1,9 4-15 1,-3 8-32-2,3 7-98-1,-7 15-115 2,-5 0-428 0</inkml:trace>
    </iact:actionData>
  </iact:action>
  <iact:action type="add" startTime="33804">
    <iact:property name="dataType"/>
    <iact:actionData xml:id="d5">
      <inkml:trace xmlns:inkml="http://www.w3.org/2003/InkML" xml:id="stk5" contextRef="#ctx0" brushRef="#br0">5677 18689 394 0,'0'0'180'8,"0"0"-77"0,0 0-15-2,0 0-16 2,0 0-10 0,0 0 0 1,0 0 5-3,-36-17 2 1,36 17-5 1,0 0-20 0,0 0 0-2,0-15-6 2,36-8-7 0,28-8 2 0,15-2-12-2,18-1-10 1,8 7-2 2,5 0-2 0,-4 20 5-4,0 4 2 4,12 3 3-2,10 0-1 1,27 0 0-2,38-3-5 2,21-17-3 0,21-2-4 1,12-5 4-4,-7 10-4 3,-5 10-4 0,-16 7 8-2,-19 0-2 3,-16 0-2-1,-3 0-1 0,6 0-1-1,5 0 3 0,0 0-5 0,-10-8-1 1,-22-14-4 1,-19 5 4-4,-13-3-1 3,1 0 0 0,-2 0 1 0,-12 3 1-3,-5 2-1 5,-10 2 1-2,-13-4 1-3,-12 10-1 3,-7-5 0 0,-23 0 0 0,-17 9 0 0,-12 1 0-1,-16 2-3 1,0 0-6-1,-65 5-4 1,-54 26 13-2,-58 7 1 2,-45-8 4 0,-26-8-2-2,-46-1 0 2,-28-5 1 0,-34-7 2 2,-27 1-6-5,18 0 0 2,17-3 3 1,38 10-2 0,31-4 4 0,39 8-5-2,28-4 3 2,18 2-3 0,17 6 1 0,26 7-2-3,16-1-3 4,9-6-1-1,16 0-2 0,23-2 6-2,13-4-6 3,15-5-4-2,15 3-1 1,7-8-4-2,9 3-1 2,5-5 4 0,-6-1 5-1,9 0-1 0,-8 5 1 2,-4-5 0-2,7-1-2 2,-2-2-1-4,-2-3 0 3,9 0 4 0,10 0-4 0,-1 0 7-1,8 0 1 0,-5 8 3 1,-4-2 0-1,5 0 2 0,7-3-1 1,0-1-1-1,0-2-13 2,23 0-29-3,45-5 35 2,32-29 7 0,41-13 5-2,26-5 2 3,8 10 12-2,15 9 2 2,-3 10 9-4,6 6-3 3,5 4-5 0,9-7-2 0,20-5-7 1,34-14 3-4,39-13-5 3,37-3-2 0,-11-1-3-2,-17 1-1 3,-55 16-2-2,-42 7 3 1,-44 15 2-1,-26 10-8 0,-16 7 1 1,-13 0 1 0,-3 0-2 0,12 0 1-2,-12-11-2 5,3-3 2-6,-25 1-1 1,-15 0 1 2,-17 6 0 0,-8 0 0 0,-7-2-1-1,-9 1 2 0,-12 8-1 2,-13 0-1-2,-7 0 0 1,0 0 0-1,0 0 0 0,0 0-2 0,-4 0 0 0,-53 0 2 2,-41 25 2-2,-27 7-2 1,-33 0 9-2,-22 6-8 3,4-5 7-1,-13 1-5-1,4-4 2-1,-11 2-2 2,-3 5-3 0,-4 3-1 0,-1-3 0 0,10 4 1-2,13-8 0 2,17-8-1 0,20 4 0 1,18-9 1-3,25-5-2 0,34 2 1 3,11-10-10-1,18 1-6-3,15-6-5 4,18 2-13 1,2-4-19-5,3 0-49 2,0 0-34 2,0 0-120-2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3:15:20.44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5" units="cm"/>
      <inkml:brushProperty name="height" value="0.055" units="cm"/>
    </inkml:brush>
  </inkml:definitions>
  <iact:action type="add" startTime="11242">
    <iact:property name="dataType"/>
    <iact:actionData xml:id="d0">
      <inkml:trace xmlns:inkml="http://www.w3.org/2003/InkML" xml:id="stk0" contextRef="#ctx0" brushRef="#br0">15352 4158 493 0,'0'0'81'7,"0"0"22"1,0 0-4-3,0 0-51 3,0 0-22 0,0 0 4 0,0 0 4 0,111 152 3-2,-93-95-6 2,7 13-5 0,-5 11 4 0,4 15-4-2,-4 5-5 2,-4 4-13 0,-9-2-5-2,6-4 2 2,-9-3-2 1,-1-10-3-2,-3-4 1 2,0-3-1-3,0-8 1 2,0-2-1 0,0-7 1-2,0-9-1 2,0-9 0 0,0 0 0-1,0-8 0 2,-3 1 0-3,2-7 1 2,1-2-2 0,-3-3 2 0,0-9-1-2,-1-8 0 1,-2-6-1 2,3-2 1-2,-4 0-6 0,-6 0 2 1,-7-32 3 0,-5-10 1-1,-1-5 2 0,-5-1-2 0,5 1 0 2,-3 4-1-4,9 4-2 4,0 5-1-1,12 9-1-1,-8 5 2 2,9 12 0-3,-3 3 2 1,7 5 0 2,3 0 1-4,0 0 0 3,0 0 1 0,0 0 0 1,0 0 6-3,0 18 18 2,0 22-14 0,12 8 0 0,-1-1 10 0,5 1-3-2,2-5-7 2,-2-1 1 0,-5-5-3-2,5-4-1 2,5-9-2 0,-3-11 3 0,-5-5 4-3,5-8 6 3,5 0 1 0,5-13-8 0,8-32-1 1,4-12 0-4,4-4-2 3,-6-1 1 0,-2 17-4 0,-13 9-1-1,-7 16 0 1,-9 10-4-1,-7 8-1 1,0 2-29-1,0 0-100 1,0 0-116 0</inkml:trace>
    </iact:actionData>
  </iact:action>
  <iact:action type="add" startTime="13323">
    <iact:property name="dataType"/>
    <iact:actionData xml:id="d1">
      <inkml:trace xmlns:inkml="http://www.w3.org/2003/InkML" xml:id="stk1" contextRef="#ctx0" brushRef="#br0">10328 9372 360 0,'0'0'194'7,"0"0"-44"1,0 0-24 0,0 0-9-2,0 0-32 3,0 0 2-2,8 5-23-1,0 22-33 2,-5 5-2 1,-1 5-3-2,5 5-6-1,-1 3-6 2,-3 3-2 0,4-6-1 0,-4-6-4-2,-2-13-2 2,8-9 4 0,-5-7 0 0,-4-7 5-2,7 0 7 3,12 0 13-2,-1 0-5 1,15 0-24-2,-3 0 3 2,4 0 2 0,8 0 3 1,-2 0 5-3,5 0-5 1,12 0-5 2,12 0-5-1,3 2 1-1,4-2 1 1,4 2 0 0,4-2-2-1,12 3 6 0,1-3-3 1,-4 0 3 0,2 6-2 0,2-6 0-3,-12 4 4 5,-3-4-6-3,-1 0-1 2,6 0-1-4,3 0 2 3,-6 0-4 0,9 0 0 0,-12 0 3-2,-7 0-4 2,-4 0 2-1,-12 0 1 1,-3 0 4-1,-10 0-3 1,-5 0-1 0,-1 0-1 0,-11 0-1-2,4 0 0 2,-15 0 2 1,4 0 3-3,-14 0-5-1,6 0 6 5,-6 0-4-4,-7 0-1 2,9 0-1-1,-5 0-2 1,-1 0 1 0,0 0 0 0,-3 0 0-3,0 0-3 4,0 0 1-1,0-10-4 0,0-29 3-3,1-15-3 4,8-4 1-2,-6-6-2 2,-3 10 0-3,0 11-4 2,1 15 3 1,-1 17 4-1,0 5 2-3,0 6 0 3,0 0 1 0,0 0-2-1,0 0-2 0,0 0 1 0,0 6 2 1,0 22 2 0,0 9 2-2,0-3 0 3,0 4 0-1,0 1-2 0,0-4 0-3,0-4 1 4,0-6-1-2,0-6 0 1,0-1 0 1,0-5 1-3,0 5-1 1,0-7 0 1,0-6 0-2,0-2 0 2,0-3-1 0,-1 0 0 0,-12 0-2-1,-6 0 0 0,-6 0 3 1,-11 0 0 1,-7 0 1-3,-14 0 0 2,-4 0 0 0,-14 0 0 0,-13 0 1-3,-13 0-1 3,-6 0 1 0,-6 0 0 1,7 0-2-3,-5 0 3 1,9 3 1 2,2 10 2-1,3-2 0-2,13-5-4 3,4-6 0-2,9 0 1 0,2 0-1 0,1 0 2 0,-1-2 1 1,6-9 3 1,2 5-2-3,0 2 1 1,2 4-3 2,11 0-3-1,-6 0 2-3,-1 0 0 5,13 0-2-4,0 0-1 3,13 0 1-4,0 0 0 3,3 0-1 0,8 0 1 1,2 0-1-3,8 0 0 2,-4 0 0 0,9 0 0-1,2 0 1 0,-5 0-1 0,-4 0 0 1,0 0 0 0,-5 0 0-2,-4 0 0 2,-1 4 0 1,3-4 1-1,14 0-2-3,-4 0 0 4,4 0 0-1,3 0-1-1,-6 0-2 0,-1-20 4 1,2-5-1 0,-6-6 1-1,11 3-2-1,-5-1 1 4,-5 2-2-3,4 2-1 0,-1 2-2 0,-3 4 1 1,6 2-1 0,1-1 1 0,0 11 1 1,-6 1 3-5,9 2 1 5,0 4 0-1,-1 0 1-3,1 0 1 4,0 0 3-2,0 0-1 2,0 10 2-3,0 10-6 1,0 12 1 2,0 5 1-2,10 0-1-1,-3 2 1 3,9 1 2-2,-6-7-2 1,5-2 1-1,-1-6-1 1,-5-8 0-1,-9-9 1 2,9-5-1-4,1-3 2 4,4 0 1-1,9 0-1 0,11 0-3-3,5 0 1 3,4 0 1 0,2 0-1 1,12 0 6-3,-1 0-2 2,4 0 5 0,1 0-3 0,0 0-2-3,-2-3 1 4,8 2-5-2,-6 1 6 1,12 0-2-1,-6 0 1 0,10 0-2 1,-13 0 1 0,13 0-3-2,-14 0 1 3,-2 0 3 0,2-4-1-2,-8 4-1 1,1 0-3 0,-5-3 3 0,8 3-5-1,8 0 4 0,-5 0-1 0,4 0-3 2,-3 0 2-3,1 0 0 2,6 0 2 0,-4 0-2 0,-2 0-2-1,6 0 1-1,-9 0-1 2,-2 0-1 0,2-2 1 0,-5-1 0-2,-8 3 0 2,0-4 1 0,-3 4-1 0,-4-1 2-2,-11-3-2 2,2 1 4 0,-7 3-4 0,-5 0 1-2,-4 0 0 1,-7 0 0 0,5-2 0 1,-12 2-1-2,-2 0 1 3,0 0-1-1,2 0 0 0,3 0-2-2,1-6 1 2,-6-9 1-1,0-11-3 2,0-12 3-4,0-12 0 4,0 2-1-1,0 3 0 0,0-2-4-3,0 13-8 4,0 7-12-2,-6 17-21 1,-1 7-43-2,-9 3-40 2,11 0-76 0,-11 0-94 0</inkml:trace>
    </iact:actionData>
  </iact:action>
  <iact:action type="add" startTime="16353">
    <iact:property name="dataType"/>
    <iact:actionData xml:id="d2">
      <inkml:trace xmlns:inkml="http://www.w3.org/2003/InkML" xml:id="stk2" contextRef="#ctx0" brushRef="#br0">24322 1832 691 0,'0'0'270'7,"0"0"-145"1,0 0-38-1,0 0-8 0,0 0-17 2,0 0-48-2,0 0 0-1,249-28 5 3,-144 5 0-2,3-1 5 1,4 3-1-2,-23 1 0 2,-10 10 1 0,-21 1-4 0,-16 3-10-2,-13 3-1 2,-24-2-5 0,-5 5-4 1,0-12-6-4,0-13-9 3,-37-14-8 0,-26-20 20 0,-17-13 3-1,-11-10 0 0,1-6 0 3,-7 7 1-3,15 6-2-2,16 18 0 3,19 20-5 0,20 18-3 0,21 14 2-1,6 5 7 0,0 0 1 2,0 0 9-2,0 39 15-1,23 28-9 3,18 26-8-1,2 17 3 0,-2 8-3-2,-2 1-7 2,-6-6 2 0,-9-6-2 0,-4-14-1-3,-3-23 0 4,-11-19 1-1,-2-29-1 0,5-14 0-3,-8-8 0 3,15-3-5 0,11-55-6 1,10-32 9-4,7-37-5 4,-1-23 3-2,-2-13 3 2,-8-2-1-4,-10 31 0 5,-15 41 2-2,2 42-2-1,-10 32 2-1,0 19 4 1,0 0-4 2,-2 5-4-1,-50 43 4-2,-16 23 8 1,-28 24-2 2,-1 3-2-2,-3 6 3-1,3-6 0 2,9-16-5 0,8-11-2 0,16-19 0-1,10-8-1 1,21-14 0-1,10-10 1 2,16-9-4-3,7-3-7 2,0-2-43-1,7 5-61 1,16-11-114-1,-5 3-365 0</inkml:trace>
    </iact:actionData>
  </iact:action>
  <iact:action type="add" startTime="19983">
    <iact:property name="dataType"/>
    <iact:actionData xml:id="d3">
      <inkml:trace xmlns:inkml="http://www.w3.org/2003/InkML" xml:id="stk3" contextRef="#ctx0" brushRef="#br0">15271 9766 393 0,'-6'11'428'6,"6"-11"-278"1,0 0-68 1,0 0 4 1,0-4-43-4,6-32-12 3,35-23 43 0,17-20 18 0,22-18-17-2,4-19-3 2,29-19-6 0,7-17-12 0,8-14-7-1,22-5-9 0,-3-11-15 1,6-13-2 1,-12 0-9 0,-16-3-4-2,-5 4-3 1,-13 9 1-1,13 7-2 0,-5 13 0 0,-8 24 0 2,-14 28-3-2,-29 29-2-1,-11 27 1 2,-25 22 0 1,-12 21 1-2,-3 5 0 0,-13 9-1 0,0 0 0 0,0 0 0 1,-13 0 0-2,-41 36 1 1,-14 12 0 1,-28 7 2 0,-4 2-3-2,0 7 1 2,15-7-1 1,2-3-1-2,25-15 0-1,18-9-2 3,17-17 0-1,14-13 2 0,9 0-2-2,16-30-12 3,40-31 6-3,12-16 8 3,14 0-2-3,3 18 2 2,-18 20 1 0,-3 17 0 0,-15 7 0-2,-22 9 0 1,-3 4 0 2,-7 2 0-1,-13 0 0-3,5 0 0 4,-6 0 3-1,1 8-3 0,-1 34-1-2,-3 12 1 2,3 2 0 0,-3-4 0 0,7-14-4-3,-7-11-37 3,0-11-39 0,3-16-39 0,5 0-48-2,5-9-123 3,-3-14-447-2</inkml:trace>
    </iact:actionData>
  </iact:action>
  <iact:action type="add" startTime="20650">
    <iact:property name="dataType"/>
    <iact:actionData xml:id="d4">
      <inkml:trace xmlns:inkml="http://www.w3.org/2003/InkML" xml:id="stk4" contextRef="#ctx0" brushRef="#br0">18059 6253 503 0,'0'0'201'7,"0"0"-123"0,0 0 47 3,0 0-41-6,0 0-20 4,0 0-5 0,0 0 2-2,-324 283-7 2,284-216-3 1,22 4-6-1,16-7-3 0,2 1-1-2,15-8-6 1,43-7-14 2,22-16-9-2,7-20-4-1,0-14-1 2,-9-2 0 2,-15-49-5-3,-10-26 1 0,-19-9-3 2,-23-13 0-2,-2 7 0-2,-9 24-1 3,0 23 0 1,-10 23-33-2,-9 22-152 0,7 0-183 0</inkml:trace>
    </iact:actionData>
  </iact:action>
  <iact:action type="add" startTime="21356">
    <iact:property name="dataType"/>
    <iact:actionData xml:id="d5">
      <inkml:trace xmlns:inkml="http://www.w3.org/2003/InkML" xml:id="stk5" contextRef="#ctx0" brushRef="#br0">20305 9855 509 0,'0'0'248'8,"0"0"-76"-3,0 0-56 2,0 0-16 2,0 0-42-2,0 0 11 0,-63-56 34 0,111-53-11 1,27-27-11 0,9-18-8-2,29-22-2 2,12-17-20 0,18-5-12 0,12-14-10-2,5-7-9 2,1-6-8 2,-14 0-3-3,-9-5-3-1,-15 9-1 1,-12 7-3 2,-14 8 1-4,-13 22-1 3,-18 23 0 1,-5 26-2-1,-17 34 0-3,-12 34 0 3,-15 22 0 0,-10 26 0 0,-4 9 0 1,-3 10 0-3,0 0 1 1,0 0-1 1,-7 0 0 0,-29 37 2-2,-24 13 0 3,-5 12-1-2,-15 6-1-1,1 6-2 4,0-9 2-3,13-2-1 1,9-13 0 0,14-13 1-3,19-14-1 3,11-12-1 1,9-9 2-1,4-2-1-3,0 0-4 4,32-26-7-1,24-17-1-3,17-6 1 3,4-3 3 0,-2-2 7 1,11 5 2-2,-12 7 0-1,-2 7 1 2,-15 3-1 1,-17 10-1-3,-19 8 1 2,-14 14 0 0,3 0 2 0,-10 36 1-1,3 26-1 0,-3 14-2 1,0-6-1 0,0-10 1 0,0-15 1-3,0-17-1 4,0-13-13-2,0-15-53-1,0 0-42 2,11-38-40 0,21-33 2 1,-14 27-86-2,-8 2-206 0</inkml:trace>
    </iact:actionData>
  </iact:action>
  <iact:action type="add" startTime="22008">
    <iact:property name="dataType"/>
    <iact:actionData xml:id="d6">
      <inkml:trace xmlns:inkml="http://www.w3.org/2003/InkML" xml:id="stk6" contextRef="#ctx0" brushRef="#br0">22607 5794 501 0,'0'0'208'6,"0"0"-106"0,0 0 21 2,0 0 3 0,0 0-27 2,0 0-14-4,0 0-19 0,-314 309-18 2,288-223-14 0,21-5-5 0,5-14 3-1,5-14-7 0,51-10-1 1,15-19-12 0,25-20-5-2,1-4-7 2,-13-21 0 0,-3-26 1-1,-18-9 0 0,-23-4-1 1,-20-7 1 1,-20-1-2-4,0 1-2 4,-20 5 2-2,-31 18-26 2,-18 10-99-3,33 34-121 1,5 0-546 2</inkml:trace>
    </iact:actionData>
  </iact:action>
  <iact:action type="add" startTime="31755">
    <iact:property name="dataType"/>
    <iact:actionData xml:id="d7">
      <inkml:trace xmlns:inkml="http://www.w3.org/2003/InkML" xml:id="stk7" contextRef="#ctx0" brushRef="#br1">32139 9024 187 0,'0'0'323'7,"0"0"-176"2,0 0 2-2,0 0-21-1,0 0-59 3,0 0-13-2,-74-12 27 1,15 21-10-2,-5 7-7 2,-1-1-7 0,-15-2-17 0,1 0-9-1,-14-6-3 1,4 4 1 0,-11-8-7-1,-4 0-8-1,4 0 5 3,0 0-4 0,1 5 11-2,-1 1 1 0,3 6-1 1,-1-6 0 1,3 1-7-2,7-3 4-1,4-3-12 2,-4-4 0 0,17 0 2 0,-6 0-1-3,13 2-2 4,5 1 0-1,-2 2 2 0,0-1-6-2,1-1-1 2,-3-1-1 0,-7-2 0 0,6 3-3-2,0 1-2 1,-5 0 3 2,8 0 4-1,2 1 2-2,-2-3-1 2,1 4-4 0,5-2 0 0,-3-1-2-2,-1-3 0 1,-1 7 2 2,-1-1-1-1,1 3 1-2,-9-1 3 1,6 0 0 1,-3-2 0 1,7 3-3-3,-6-1-3 2,5-3 1-1,1 0-1 2,-2 3 1-3,2-6-3 2,-2-2 0 0,-6 0 1 0,5 0-1-3,-2 0 0 4,-1-2 3-1,4-8-3-1,-10 5 1 1,3 5-1-2,-6 0 3 3,7 0-3-1,-5 0 1-2,8 0 0 2,3 0-1-1,0 2 0 1,2 6 1-1,-2-3-1 1,0-1 0 1,-2-1-1-2,-10-1-1-1,6 4 2 2,3-2-5 0,8 1-6 0,6-3-1-1,2 4-1-1,5 2 2 4,-6 1 0-4,4-1 1 0,9 1-8 3,5-4 10-1,11 5-13-1,2-8 13-1,11-2-1 1,-2 0 1 1,2 0-8 0,-10 3 0-1,-2-1 6 2,-4-2-7-2,5 3-9 0,-5-3 9-1,7 0 11 3,8 3-2-2,-4-3-15 1,8 3 10-1,1 1 13 0,-7-2 2 2,5 3-2-2,2-2-1-1,-8 6 1 3,6-4 5-2,-2 3-4 1,-2 1 0-2,2-1 1 2,7 7 1 0,-1-2-2 0,1 11-1-2,0 1 4 3,0 12-2-2,0 7 0 2,0 6 1-3,0 14 1 2,0 7-1-1,0 11-2 1,0 6 2-2,0 6-2 3,0 13 2-1,0 9 0-1,0 7 3-1,0 7-3 3,1-1 3-2,2-3 0 2,1 3 1-1,5-2-2-2,-6-3-5 2,4-13 6 0,6-10 8-2,-8-10-6 2,8-7-3 0,-6 3 1-1,5-1-2 0,-8-12-3 0,-1-6 4 2,-3-8-2-2,0-13-1 0,0-5 0 1,0-5 2 0,0-7 0 0,0-6 1-2,0-9-4 1,0 0 1 1,1-9 0 1,6-4 2-4,2 5-1 4,-6-3 2-1,1 2 4-1,-4-3-3 0,3-3-4 2,3 0-2-2,1 0-3 0,-2 0-2 0,8 0 5 1,10 0 5 0,4-11-2-1,7-4 1-1,5 4 4 2,4 0 1 1,11 1 3-1,3-2 1-3,6-2-3 4,6-1-1-2,13 2-2 1,8-2 6-2,1 3-1 3,-1 2-3-1,-3 2 2 0,7 2 1-2,-10 0 2 2,15 1-2 0,0-1-1-1,4 3-3 0,-6 3 1 1,0 0-4 0,-15 0 9 0,-12 0-2-2,2 0-6 2,5 0-6 0,-6 0 0-1,6 9 0-1,3-1 0 3,4 1 0-2,-3-1 0 1,-4 1 0-1,-5-4 0 0,-3-2 0 2,3 0 0-2,-5-1 0 0,7 1 0 1,-3-3 0 0,8 0 0 1,3 0 0-4,6 0 0 3,-16 0 0 0,8 0 0 0,-7 0 0-2,-10 0 0 1,-2-8 0 2,-1 1 0-1,-4 2 0-3,2 5 0 4,2 0 0-2,8 0 0 1,4 0 0-1,9 0 0 1,2 0 0 0,1 0 0 0,0 0 0-3,3 0 0 4,-3 0 0-2,3 0 0 1,6 0 0-2,-9-5 0 2,0 2 0 0,-3-2 0 0,-2-1 0-1,-5-3 0 1,5 1 0 0,-8-1 0-1,-1 1 0-1,-2-3 0 3,-7 6 0-1,3-3 0 0,1 4 0-2,-1 4 0 2,-5 0 0-1,-1 0 0 1,6 0 0-1,-5 0 0 2,-1 0 0-2,-7 0 0 1,-2 0 0-2,-8 0 0 1,-2 0 0 2,-9 0 0-2,1 0 0 0,-5 0 0 0,-1 0 0 1,-9 0 0 0,-1 0 0-2,-3 0 0 3,1 0 0-2,3-3 0 1,1-2 0-2,-5 5 0 3,4-5 0-2,0 5 0 2,0-3 0-3,-9 3 0 2,9 0 0-1,-7 0 0 2,4 0 0-3,3 0 0 2,-12 0 0 1,6 0 0-2,-1 0 0-1,-2 0 0 2,3 0 0 0,-7-4 0-1,2 4 0-1,-5-2 0 2,3 2 0 0,-3 0 0 1,0-4 0-3,0-9-13 2,0-18-1 0,0-23-2 0,0-18 9-2,0-7 2 4,0 6 0-3,0 8 5 1,0 12-5-2,0-2 1 2,0 0 1 0,0-6 2 0,0-6 0-2,0-11 0 1,-5-3 1 2,-1-1-1-1,-4 4 0-1,3 9 0 0,4 13 1 1,3 2 0-1,0 9-1 0,0 1 1 2,0 0-1-2,0-3 1 1,0-8-2-2,0-6 1 3,0-3-2-3,0-7 0 4,0-2-1-4,-6 0 4 3,-1 1-4-3,3 3 4 4,4 2 0-7,0 3 0 5,0 4 0-1,0 11 1 2,0 3-2-4,0 9 3 3,0 6-4 0,0-1 1 0,0-4 1-1,0-1-3 1,-3-7 3-1,-6 2 0 1,8 2 0-1,-2 5 0 1,-5 6-1-1,8 11 1 2,0 6-4-4,0 3 3 4,0 0-1-1,-5-2-2 0,5 5-1-2,-3 1 1 2,3 1 2 0,0 4 0 0,-5-5 1-3,3 0-2 3,0 0 0 0,-10-6 0 0,1-6 3-1,-1-2-1 1,4 2 1 0,-5-1 1 0,7 4-1-3,-4 6-1 4,2-1 1-1,5 4 0 0,-10-1-2-2,9-5 2 1,-8 1-2 1,8 0-1 1,-3 2 0-3,-9 1-2 1,12-1-1 1,-9 3-2 0,5-1 0-2,-8 0-2 4,-1 6 6-4,-9 0 4 3,-3 0 1-4,-3 0-1 4,-13 0 1-1,2 0 1-1,-7 0-2 0,-6 0-1 1,-4 0 1 0,-3 0-1 0,2 12 0-2,1-3 1 2,1 2 0-1,14-6 0 1,9 1 0-2,-1 0-1 3,17-1-3-2,0 1-35 2,2 1-85-4,-5 12-34 3,17-11-44 0,6 5-193 0</inkml:trace>
    </iact:actionData>
  </iact:action>
  <iact:action type="add" startTime="37021">
    <iact:property name="dataType"/>
    <iact:actionData xml:id="d8">
      <inkml:trace xmlns:inkml="http://www.w3.org/2003/InkML" xml:id="stk8" contextRef="#ctx0" brushRef="#br1">33300 12432 64 0,'0'7'53'7,"0"-5"-26"-1,0 3-27 3,0 1-11-2,0 2 7-1,0-2 4 3,0 3 16-2,0-4 45 1,3 1 36 0,2-4-10-2,-2-2 12 2,-3 3-12 1,3-1 11-1,-3-2-4-3,7 0-13 3,-7 0-8 0,0 0-18 0,0 0-14-2,0 0-4 3,0 0-5-2,0 0-5 1,0 0-4-1,0 0-7 0,0 0-3 1,0 0-3 0,-13-17 5-2,-24-7-2 2,-3-4 0 0,-4-2-7 0,1-4 2-2,1 2-1 3,-2 4-3-2,-8 0 0 3,7 0-1-6,-11 3 4 5,9-4-4-1,-5 1 0 0,12 3 0-2,12 2-2 1,-2 7 0 2,11 1 0-2,-2 4-1 0,10 0 1 1,2 2-1-1,2 4 0 0,4 2 0 0,3 3-2 2,0-2 2-1,0 2 0 0,0 0 2-2,0 0 0 2,0-3 0 0,0-5 10-3,3-4-2 3,24-8-6 1,7 1-2-1,-4 4 0-1,4 1-1 0,-2 9 4 0,-8 5 15 1,-4 0 2-1,-4 0-3 1,-11 0 2-1,-2 0 6 1,1 0-5-1,-4 0-6 2,0 0-9-3,0 0-2 2,0 0-4 1,0 0-1-3,-28 9 0 3,-12 7 2-3,-12-2 2 3,10 0-1-4,2-1-1 3,10-6-2 1,1-1 0-1,9 0-2-2,8-5-5 2,-1-1-2-1,6 0 5-1,7 0 2 3,0 0 2-1,0 4 5-1,0 4-1 1,0 9 9-1,0 11 16 1,4 11-20 0,15 4 3-3,-2 1 0 4,-5-7 0-1,3-8-4-1,-11-13-7 2,6-7-1-3,-10-7-4 2,0-2-45 0,7 0-51 0,-7 0-115-2,0 0-481 1</inkml:trace>
    </iact:actionData>
  </iact:action>
  <iact:action type="add" startTime="38191">
    <iact:property name="dataType"/>
    <iact:actionData xml:id="d9">
      <inkml:trace xmlns:inkml="http://www.w3.org/2003/InkML" xml:id="stk9" contextRef="#ctx0" brushRef="#br1">33018 12932 465 0,'0'0'201'5,"0"0"-69"3,0 0-54 1,0 0-23-1,0 0 13-3,0 0-2 4,0 0-11-2,109 35 2 1,-96-18-11 0,-9 5 6-2,2 1-14 3,2 1-14 0,-8 5-11-5,0-1-13 4,0 2 0 1,0-6-1-2,-18-6-2-1,-20-6-6 2,-1-7-2 0,-2-2-7 0,-2-3 0-2,9 0-7 2,8 0-8 0,6 0 3 0,0 0 4 0,18 0-2-1,2-3 11 0,0 0 6 1,0 3 11 0,0 0 1-2,12 0 5 2,18 0-2 0,1 0-1 0,8 3-2-2,1 11 4 2,1-5 5 0,0 0 3-2,-5-4-6 2,0-2-4 0,-11 3-3 0,-6-5 2-2,-3 3-2 3,-15-1-1-2,2 0-43 1,-3-3-180-2,0 0-512 3</inkml:trace>
    </iact:actionData>
  </iact:action>
  <iact:action type="add" startTime="38791">
    <iact:property name="dataType"/>
    <iact:actionData xml:id="d10">
      <inkml:trace xmlns:inkml="http://www.w3.org/2003/InkML" xml:id="stk10" contextRef="#ctx0" brushRef="#br1">33485 12838 498 0,'0'0'216'6,"0"0"-71"1,0 0-62 1,0 0-37 1,0 0-2-2,0 0 14-1,100 32-1 2,-83-12-16 0,3 3-10-2,-7 1 2 2,0 3 1 1,0 1-6-2,-10-1-14-1,-3 2-10 2,0 1-3 0,0 4-1 0,-23-2-1-2,-10 1-4 2,-8-8-5 0,-2-5-2 0,1-6-5-2,8-11-11 2,7-3-2 0,4 0-6 0,8 0-9-2,4-8 4 6,11-4 13-6,0 4 15 2,0-4 12-3,11 7 1 3,14-1 11-1,11 3 1 1,5 3-4-1,2 0 14 0,9 0 0 2,-10 0 4-2,2 3-12-1,-1 8-4 2,-4 1-3 0,-5-1-5 1,-14-5-2-3,-13-3-2 1,-2-3-8 1,-5 0-51 0,0 0-64-2,0 0-259 3</inkml:trace>
    </iact:actionData>
  </iact:action>
  <iact:action type="add" startTime="40665">
    <iact:property name="dataType"/>
    <iact:actionData xml:id="d11">
      <inkml:trace xmlns:inkml="http://www.w3.org/2003/InkML" xml:id="stk11" contextRef="#ctx0" brushRef="#br1">6906 9668 579 0,'0'0'204'7,"0"0"-76"1,0 0-56-2,0 0-18 3,0 0-9-2,0 0 4 1,32 98 0-2,-29-77-11 2,-2 3 2 0,-1 0-4 0,0 4-8-2,0 1-4 2,0-2-8 0,0 3-5 1,0-3-5-4,0-5-2 4,0-7-4-2,0-10 0 2,0-2-1-3,0-3 1 1,0 0-5 1,0-3-3 0,0-31-4-2,0-1 12 2,0-12 1 0,0 0-1 1,0 3 0-4,0-1 0 4,0 2 2-2,13 5-1 1,-3 1 0 0,6 5-1 0,0 7 1-1,-1 1 0 3,-2 3-1-5,4 5 1 2,4 4-1 1,-3 4 1 0,0 3 0-3,-2 5 1 3,7 0-1 1,-6 0 3-2,6 8-2-1,-5 16-1 3,2 10 1 0,-1 6 1-2,-10 4-2-2,-1 7 0 4,0 3-1-2,-8-3 1 2,3-7 1-4,-3-7-2 3,0-15 0 0,1-7 0 1,-1-10 0-2,9-5-1 1,-6 0-6-1,4-22-13 1,3-29 16-2,0-7 3 2,3 2 0 0,-6 9 1 0,6 15 0-3,-2 17 1 4,5 2-1-1,-3-3 0-1,-2 8 2-1,7 6-2 2,0 2 3 0,6 0-1 1,-7 10 6-3,6 25 2 1,-5 6-1 1,5 8 1 0,-4-4-3-1,-2-6-3 2,-4-5 0-3,-6-6-2 2,-4-6-2-1,-3-3 0 1,0-6-10-1,0-5-19 1,0-8-55-1,0 0-65 2,0 0-217-3</inkml:trace>
    </iact:actionData>
  </iact:action>
  <iact:action type="add" startTime="41505">
    <iact:property name="dataType"/>
    <iact:actionData xml:id="d12">
      <inkml:trace xmlns:inkml="http://www.w3.org/2003/InkML" xml:id="stk12" contextRef="#ctx0" brushRef="#br1">7818 9571 639 0,'0'0'274'8,"0"0"-131"-1,0 0-37-1,0 0-38 2,0 0 8 0,0 0 10 1,0 0-25-4,97-11-23 3,-62 5 2 0,11 1-4 0,-2-4-1-2,-4 1-10 2,2 3-8 0,-9-4-10 1,-5 4-4-4,-11 2-3 3,-14 3-4 0,-3 0-45 0,0 0-94-2,-7 0-90 2,-9 0-154 0</inkml:trace>
    </iact:actionData>
  </iact:action>
  <iact:action type="add" startTime="41852">
    <iact:property name="dataType"/>
    <iact:actionData xml:id="d13">
      <inkml:trace xmlns:inkml="http://www.w3.org/2003/InkML" xml:id="stk13" contextRef="#ctx0" brushRef="#br1">7855 9791 499 0,'0'0'262'6,"0"0"-88"1,0 0-45 1,0 0-23 0,0 0-10-2,0 0-1 2,121-9-31 0,-88 0-19 0,0 2 1-3,5 1-2 3,-9-4-11 0,-7 9-18 1,7 1-6-3,-10 0-7 1,-11 0-2 1,8 0-13 1,-11 0-85-3,3-12-57 3,-8 7-121-2,0-4-381 1</inkml:trace>
    </iact:actionData>
  </iact:action>
  <iact:action type="add" startTime="42211">
    <iact:property name="dataType"/>
    <iact:actionData xml:id="d14">
      <inkml:trace xmlns:inkml="http://www.w3.org/2003/InkML" xml:id="stk14" contextRef="#ctx0" brushRef="#br1">8528 9206 457 0,'0'0'188'5,"0"0"-35"3,0 0-33 0,0 0-49 1,0 0 3-4,0 0-1 5,190-40-15-4,-155 40-4 2,1 0-9-2,2 0-5 3,1 9-9-2,-12 5-4 1,7 6-13-2,-11 2-3 3,-3 7-4-2,0 6 0 1,-7 8-5-1,-5 5 3 0,0 0-4 1,-8-1 0 1,0 2-1-2,0-10 0 0,-16 0-2 2,-21-3 2-2,-7-4 0 0,-8-10-2 1,-6-8 1 0,7-9-3 0,-1-5-6-2,4 0-6 4,12 0-9-5,9-17 9 4,14 3 2-3,5 0 6 0,8 1 2 2,0-2 2 1,0-1 4-3,12 2 2 1,20 3 0 2,-5 5-1-2,11 6 2-1,4 0-2 2,-1 0 6 0,2 2 2 1,8 23 0-3,-3 1-2 2,8 0-3 0,-1-2 2 0,-7 1-2-2,4-7 1 2,-11-5-5 0,-12 2 0 1,-2-9-2-4,-15-4-6 2,-12-2-57 1,0 0-121 0,0 0-379-1</inkml:trace>
    </iact:actionData>
  </iact:action>
  <iact:action type="add" startTime="45750">
    <iact:property name="dataType"/>
    <iact:actionData xml:id="d15">
      <inkml:trace xmlns:inkml="http://www.w3.org/2003/InkML" xml:id="stk15" contextRef="#ctx0" brushRef="#br1">26476 12008 392 0,'0'0'470'7,"0"0"-352"0,0 0-33 1,0 0-20-2,0 0-26 2,0 0 0 0,0 0 18 0,125 0 3 0,-66 0-7-1,5 0-7 0,13 0-2 1,14-3-9-2,9-5-4 3,10 6-4-2,8-2 1 1,-8 1-8 0,3 0 0 0,-12 3-1-1,4 0 3 0,8 0-2 3,-7 0-5-6,2 0-2 4,5 0-5 2,0 0-1-4,-8 0-3 3,-5 0 1-2,-9 3-2 1,-4 4 3-1,-3-3 2 1,-1 5 1-1,-2-2 3 2,-1 0-7-2,1-7 1 0,2 0-2 0,-5 0-2 1,-1 0 3-3,2 0-4 4,1 0 6-1,0 0 1 0,4 0 2 3,-10 3-3-9,7 8-1 5,-1 0-5 2,-9-6 0-1,17-5-1-2,-15 0-3 1,6 0 3 2,-2 0-1-3,0 0 1 2,0-5 1 0,3-3 0-1,-9 1 1 1,3 6-1-2,2-5 0 2,4 3-1 2,0-5 2-5,1-4-3 3,-1-5 2 0,1-3-2-1,-1 1-1-1,1 3 0 3,-15-1 2-2,-2 2 0 2,-10 6 0-1,-21 6 1-3,-7 1-1 4,-18 2 0-1,0 0 0-2,-8 0-2 2,0 0-7 0,-23 0-4 0,-47 23 0-2,-30 8 13 2,-27-1-3-1,-27-10 3 1,-14-9-1 1,-12-11 1-4,-4 0 1 3,-7 0-1 0,4 0 2-2,-10 0 0 5,-5 0 4-5,1 0-4 2,-2 0-2 0,1 0-1-2,2 13 1 2,18 6-1 0,-7-6 1 0,24-8 0-2,11-5 0 1,14 0 0 1,9 0 0-1,8 0-1 1,6-7 0 0,-1 4-2 0,15 3-1-1,-8 0 0-1,5 0-2 3,9 0-6-1,8 0 3-3,13 0-12 3,16 0 1 0,22 0 5 0,15-8 1 0,20 4 5-2,3 4 0 4,0-2 5-3,0 2 3-1,0-6-1 2,0 2 2 0,48 1 0 0,29-4 1-2,36 1-1 2,28 4 0-1,30 0 0 1,33-2-1-2,14 4-2 2,2 0 2 0,-7 0 1 0,-14 0 5-2,-12 0-3 2,7 0 2 0,0 4-2 0,18-4 5-2,8 0-3 2,8 0 1 1,-1-18-5-2,-17-8 0 2,-15 8 0-3,-19 9 3 1,-12 9 8 2,-22 0-3-3,-3 0 2 1,-7 0-9 1,2 0 0 0,3 0-1 0,-6 0 1-2,-1-28-2 2,7-6 2 0,-23 6-1 1,-4 9 2-4,-10 6-1 3,-11 13 2 0,1 0-3-2,-27 0 2 2,-12 0-2 0,-22 0 0 0,-10 0 1-2,-10 0 1 3,-1 0-1-2,-8-2 3 1,0 2-3 0,0 0-1-2,-49 2-4 2,-51 28 4 0,-45-6 0 0,-42-4 0-2,-51-10-1 2,-23-7-1 0,-30 4 2-2,-3 0 0 2,0 6 5 0,28 1 1 0,8-1 9-2,15-1 0 2,2-2-1 0,3 5-8 0,5-4-3-2,21 0 0 2,1-1-2 0,8-3 0 0,9-4-1-2,12 0 0 2,14-3 0 0,15 0 0 0,19 0-4-2,4 0 0 2,12 0-3 0,8 0 1 0,-3 7-1-2,4 8 5 2,14 2-1 0,11 0-4 0,20-5 0 0,15-4-4-2,21-5-3 2,15-3-5 0,13 0 1-2,0 0 6 3,0 0 7-2,44-25 5 1,25-2 3-2,18 7 1 3,23 10-1-2,18 7-3 1,30 3 1 0,42 0-2-1,40 0-1 1,52 6 0-1,35 8 2-1,5-4 0 2,6 0 3 1,-19-8 0-2,-19-2 1-1,-16 0-3 3,-8-2 1 0,-13-32-1-2,14-14 5-1,-19-3 4 2,-16-2-9 1,-30 8 6-2,-35 17-2-1,-34 6 1 1,-28 15-1 2,-44 6-3-1,-23 1 0-2,-31 0-2 1,-17 0-11 1,0 0-42 0,0 0-75-2,-36 0-53 2,0 0-70 0,-6 0-171 1</inkml:trace>
    </iact:actionData>
  </iact:action>
  <iact:action type="add" startTime="54689">
    <iact:property name="dataType"/>
    <iact:actionData xml:id="d16">
      <inkml:trace xmlns:inkml="http://www.w3.org/2003/InkML" xml:id="stk16" contextRef="#ctx0" brushRef="#br0">6362 12679 382 0,'0'0'143'7,"0"0"-57"-1,0 0-6 2,0 0-68 1,0 0-12-2,0 0-92 1,21-20-78-2,-21 29-85 3</inkml:trace>
    </iact:actionData>
  </iact:action>
  <iact:action type="add" startTime="54831">
    <iact:property name="dataType"/>
    <iact:actionData xml:id="d17">
      <inkml:trace xmlns:inkml="http://www.w3.org/2003/InkML" xml:id="stk17" contextRef="#ctx0" brushRef="#br0">6362 12679 571 0,'58'41'222'9,"-58"-41"-56"-1,0 0-37-1,0 0-37-1,0 0-23 2,0 0-11-1,-7 1-31 0,-42 36 12 0,4 17 10 2,-6 19 22-1,-1 27 17-2,-6 30-13 2,1 28-15-1,-6 22-15 1,-17 16-8-1,0 12-11 0,-11-3-8 1,1-7-6 0,6-18-5-2,3-21-1 2,8-9-2 1,10-13 6-1,6-17 1-2,25-21 4 2,0-29-2 0,12-26-5 0,13-14-1-3,-2-20-4 4,9-7 2 0,0-3-3-3,0 0 1 3,0 0-2-4,0 4 6 3,0-2 0 1,0-2-7-3,0 3-1 1,0-3-1 2,0 0 2-1,0 0-6-1,0 0-8-1,0 0-19 3,0-31-23-2,12-16-48 0,-4 23-118 1,1-1-128 0</inkml:trace>
    </iact:actionData>
  </iact:action>
  <iact:action type="add" startTime="55874">
    <iact:property name="dataType"/>
    <iact:actionData xml:id="d18">
      <inkml:trace xmlns:inkml="http://www.w3.org/2003/InkML" xml:id="stk18" contextRef="#ctx0" brushRef="#br0">14522 12821 321 0,'0'0'553'7,"0"0"-400"0,0 0-40 1,0 0-16-1,0 0-4 0,0 0-33 2,0 0-13-1,-526 620 3-2,385-457-3 1,5-5-6 2,15-10-9-2,21-15-10-1,19-17-9 3,17-25-5-1,12-20-4 1,15-21-2-2,16-19-2 0,11-17-5 1,4-11-23 0,6-3-19-2,13-11-38 1,24-36-47 1,-13 12-106-1,-5 6-306-1</inkml:trace>
    </iact:actionData>
  </iact:action>
  <iact:action type="add" startTime="57660">
    <iact:property name="dataType"/>
    <iact:actionData xml:id="d19">
      <inkml:trace xmlns:inkml="http://www.w3.org/2003/InkML" xml:id="stk19" contextRef="#ctx0" brushRef="#br0">20155 12562 495 0,'0'0'402'7,"0"0"-316"-2,0 0 9 3,0 0 8 0,0 0-12 0,0 0-11-2,0 0-25 2,-1043 565-7 0,771-476-2 1,-16 2 2-2,-7 6 0 2,14 2-10-2,16 6-7 2,1 1 6-3,-7-4-8 1,7-1 2 2,-1-7-22-2,1-1-4 0,16-6-5 1,23-5 0 0,23-7 0-1,28-7-4-1,21-8 1 3,16-12 1-2,21-4 1 1,0-4-5-2,-5-1 3 2,-5 5-5 0,-10-10 1 2,13-3 6-5,5-2-1 1,39-12-7 3,15-4 5-2,26-5 3-2,28-1 1 3,1-7-1 1,9 0-4-2,0-7 1 0,0-11 2 0,28-2-16 1,4 8-63 1,17 12-69-3,-26 0-95 2,2 0-377 0</inkml:trace>
    </iact:actionData>
  </iact:action>
  <iact:action type="add" startTime="58672">
    <iact:property name="dataType"/>
    <iact:actionData xml:id="d20">
      <inkml:trace xmlns:inkml="http://www.w3.org/2003/InkML" xml:id="stk20" contextRef="#ctx0" brushRef="#br0">12682 14009 83 0,'0'0'579'6,"0"0"-384"2,0 0-66-2,0 0-60 2,0 0-39 0,0 0 9 0,0 0-1-2,-379 292-1 3,238-214 4-2,8 2-5 1,2-2-4-2,20 1-3 2,18-11-13 0,16-12-5 0,18-17-6-2,21-13-2 2,23-9-1 1,15-16-1-2,0-1 1-1,32-30 0 2,48-49 1 0,30-23-3 0,15-6 1-2,1 3 1 3,-12 18-1 1,-27 28-1-3,-26 22 1 1,-25 24-1 0,-33 13 0-1,-3 0 0-2,0 8-3 1,-59 41-6 3,-18 12 9-2,-14 6 3 1,-2 4-2-1,12-9 0 1,4-6 5 0,29-10 6-1,13-10 0-1,15-18-3 3,16-11 11-2,4-7 1 1,0 0-5-2,46 0 1 3,32-15-11 0,2-4-4-2,1 12 0 0,-17 7-2 2,-16 0 2-1,-21 18-2-1,-11 15-1-2,-16 9-17 4,0 10-16-1,0 3-31 0,-26-31-78-2,-3-2-80 2</inkml:trace>
    </iact:actionData>
  </iact:action>
  <iact:action type="add" startTime="72301">
    <iact:property name="dataType"/>
    <iact:actionData xml:id="d21">
      <inkml:trace xmlns:inkml="http://www.w3.org/2003/InkML" xml:id="stk21" contextRef="#ctx0" brushRef="#br2">1667 14618 720 0,'0'0'295'5,"0"0"-159"4,0 0-2-4,0 0-32 4,0 0-51-1,0 0-3-1,456-58-17 2,-359 52 1-4,6 6 0 3,-2 0 1 0,-5 0 6-1,-19 0-3 0,-22 0 1 1,-19 0-12 0,-20 0-2-2,-12 4-6 2,-4 3-17 0,0 10-7 0,-20 13-5-2,-48 10 12 2,-29 2 2 0,-35 4-2 2,-16 4 0-4,-9 0 0 2,9-1-1-1,15-5 0 1,24-7-3-2,21-4 4 1,33-6-4 1,22-14 4 1,12-4 0-3,18-4 0 1,3-5 2 1,0 0-1 1,3 0 5-4,62 0-5 3,35 0 0 0,37 0 0 1,21 0 3-3,8 0-1 2,0 0-1 0,-17 0-2 0,-24 0 0-2,-25-10 2 3,-18-2 4-2,-21 0 3 1,-16-2-2-3,-13 3-2 4,-25 3-5-1,3 4 3 0,-10 4-3-2,0 0-1 1,-10-1-5 2,-61-3 3-1,-45-1 3-3,-42 2 17 4,-29-2-4-2,-10 5-5 1,9-3-1-1,30 3-7 0,37 0 5 2,42 0 2-2,26 0 1 0,29 0 6 1,11 0-4 0,13 0-1 0,0 0 0-2,8-4 3 2,36-9-7 0,14 7-5 0,13 2-49-3,9 4-58 4,-11 0-60 0,-44 10-97-2,-9 3-218-2</inkml:trace>
    </iact:actionData>
  </iact:action>
  <iact:action type="remove" startTime="74326">
    <iact:property name="style" value="instant"/>
    <iact:actionData xml:id="d22" ref="#d21"/>
  </iact:action>
  <iact:action type="add" startTime="74344">
    <iact:property name="dataType" value="strokeEraser"/>
    <iact:actionData xml:id="d23">
      <inkml:trace xmlns:inkml="http://www.w3.org/2003/InkML" xml:id="stk22" contextRef="#ctx0" brushRef="#br3">9065 19444 747 0,'0'0'188'22,"0"0"-118"-22,0 0-7 2,0 0-40 4,0 0-23 2,0 0-61-2,13-5-49 2,-13 5-223 1</inkml:trace>
    </iact:actionData>
  </iact:action>
  <iact:action type="add" startTime="76393">
    <iact:property name="dataType"/>
    <iact:actionData xml:id="d24">
      <inkml:trace xmlns:inkml="http://www.w3.org/2003/InkML" xml:id="stk23" contextRef="#ctx0" brushRef="#br2">1688 15363 768 0,'0'0'199'7,"0"0"-75"1,0 0-31-2,0 0-22 2,0 0-18 0,0 0-16 0,0 0 0-2,616-84-1 3,-473 55-2-2,-9 2 3 1,-11 4 2-2,-14 7-3 2,-20 4 1 0,-22 9-10 3,-31 3 5-8,-23 0-8 5,-8 0-8 0,-5 0-16 1,-21 0-10-4,-39 0 7 3,-36 9 3 0,-19-7 2 0,-12-2-1 0,-17 0 4-1,-6 0-4 1,-4 0 3 0,21 0-4-2,18 0-2 2,35 0-2 0,28 0 1-1,25 0-5-1,22 0-4 3,5 0 1-1,23 0-7 0,59-13 18-1,44-5 7 0,27 2-2 1,18-1-4 0,-4 4 0-2,-22 1-1 1,-25 5 4 2,-23 0 4-2,-33 1-1 0,-23 2 5 0,-21 3-1 2,-11 1 1-1,-9 0-12-1,-20-6-2 0,-62-2-3 1,-37 3 5 0,-21 5 15-2,-1 0-6 2,8 0 3-1,18 10-2 1,18 10-5-2,26-6-4 3,25-6 0-1,23-8-1 1,17 0-2-5,6 0 1 4,36-3 2 1,48-22 12-1,37 3-5-2,9 5-4 1,-2 11-2 2,-24 6-2-1,-24 0 2-2,-28 0-1 2,-25 0-1 0,-21 0-1 0,-6 0-3-2,0 6-19 1,-16 2-10 2,-33 1-1-2,-19 2-1-1,-5 6-65 2,49-11-81 0,-2 5-213 1</inkml:trace>
    </iact:actionData>
  </iact:action>
  <iact:action type="add" startTime="77891">
    <iact:property name="dataType"/>
    <iact:actionData xml:id="d25">
      <inkml:trace xmlns:inkml="http://www.w3.org/2003/InkML" xml:id="stk24" contextRef="#ctx0" brushRef="#br2">24177 18696 648 0,'0'0'225'5,"0"0"-55"4,0 0-13-2,0 0-47 1,0 0-44-1,0 0-18 0,258-7-10 1,-162 7-1 0,8-7-1-2,18 2-3 2,14 2-2 0,-4 3-13 0,17 0 3-2,-8 0-6 2,-13 0-5 0,-11 0 1 4,-17 0-6-9,-17 0-1 5,-28 3 3 0,-13 5 0 0,-25 1-5-3,-10-7 3 3,-7 1-2 1,0 0-3-1,0-3-3-2,0 6-6 2,-43 7 5-1,-38-9 4 2,-32-4 4-3,-31 0-4 2,-21-9 1-1,-8-16 1 2,5-1 1-3,7 12-1 2,25 7-1 0,27 3-1-3,21 4-3 4,36 0-9-1,16 0 2 0,20 0 4 0,16 0 6-2,0 5 6 1,55 14-6 2,33 6-14-1,43 2 5-2,0-10 8 2,9 3-2-1,-11-3 3 1,-31-7 2-1,-24 0 5 0,-20 0 4 2,-27-3 8-1,-15-2 1-2,-12-3-20 2,0 4 0 0,-54 5-16 0,-15-7 16-2,-28-4 2 1,4 0-2 1,4 0 2 1,10-7 0-3,6-1-2 2,8 2 0 1,10 6-46-5,13 0-117 5,39 0-109-1,3 12-537-1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3:15:20.44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</inkml:definitions>
  <iact:action type="add" startTime="4277">
    <iact:property name="dataType"/>
    <iact:actionData xml:id="d0">
      <inkml:trace xmlns:inkml="http://www.w3.org/2003/InkML" xml:id="stk0" contextRef="#ctx0" brushRef="#br0">15228 4249 267 0,'0'0'373'3,"0"0"-241"6,0 0-32-1,0 0-51-1,0 0-36-1,0 0-6 2,30 42 8 0,-20-23 3 0,3 2 20-2,-1 1 11 2,10 3-2 0,4 12-6 0,-6 4-14-2,8 7-14 2,-5 3-4 0,-1 3-5 0,-1 3-3-1,-6 7 1 1,5-2-2 1,-1-1 2-2,-3 9-2-1,-2-1-1 1,-3 8 1 2,4 2 0-1,-10-6 0-2,6-8 0 2,-9-13-1 0,-2-6 1 0,0-7-1-3,0-5-1 4,0-3 1-2,-13-6 1 2,-3-5 0-4,9-6-1 4,-11-9 0-1,2-5-2 0,5 0-7-3,-8 0-12 4,-9-17-5-1,7-13 10 1,0-7 0-5,10 1 7 4,-2 5-11 1,-3 5 9-2,11 5-1 0,-5 0-3 1,4-1-6 0,3 2 2-1,-1 2 17-1,4 5 3 2,-3 4 3 0,3 9-1 1,0 0 3-4,0 0 22 4,0 0 21-1,0 26-28 0,0 5-4-1,3 3 20 1,4-1-2-1,9 2-7 3,-11-5 3-6,8 4-7 4,-6-3-3-1,9 2-4 2,-3-4-4-3,-6-4-9 2,6-5 15-1,-5-12 1 1,-3-2-6-2,3-6 1 3,-3 0-4-2,8 0-6 2,-4 0 2-4,3 0-2 3,-5 0 4 0,6 0 3 1,-6 0-1-3,11 0-5 2,-11 0-3-1,9-17 0 3,4-17-2-6,-1-11 2 5,-2-5-2-2,7-3 1 1,-7 5-1-2,6 6 3 2,-5 2-3 0,5 7 1 1,-4 7-1-3,-2 4 0 1,-4 5 0 1,-6 8-4 0,-7 6-25-2,0 3-159 3,0 0-106-1</inkml:trace>
    </iact:actionData>
  </iact:action>
  <iact:action type="add" startTime="10231">
    <iact:property name="dataType"/>
    <iact:actionData xml:id="d1">
      <inkml:trace xmlns:inkml="http://www.w3.org/2003/InkML" xml:id="stk1" contextRef="#ctx0" brushRef="#br0">10525 9732 349 0,'-10'15'558'7,"10"-15"-389"-1,0 0-69 2,0 0-6 0,0 0-36 0,0 0-31 0,0 0 0-2,0 0-2 3,0-30 4-1,18-19 21-3,15-11 19 4,11-16 2-2,15-25-9 1,22-20-11-2,16-25-14 2,6-9-13 0,-6 5-3 2,-8 13-5-6,-10 23-1 4,-2 1-4 0,3-2 1 0,7-23-8-1,4-28 2 1,12-25-6 0,6-25 1-1,0-3 3 0,-8 26-4 1,-21 31-1 0,-16 50-1-1,-18 39 2-1,-8 28-6 3,-6 14 6-2,-21 10-2 3,2 8 0-4,-10 8-3 1,-3 5-3 1,0 0 0-1,0 0-9 0,-51 42-12 0,-23 22 27 2,-17 21 0-2,3-3 0 0,4-4 0 1,11-19-2 0,15-11-9-1,15-17-3 0,15-14 2 0,14-12 0 2,12-5 6-1,2 0 6-3,0 0 1 4,20-2-1-2,34-30-4 2,17-15 4-4,-1-3-1 3,-4-4 0 0,-9 11 3 0,-19 16 1 0,-8 9 0-2,-17 13 0 3,-7 5 2-2,-5 0-2 0,-1 0-1 1,3 23-1 0,10 11-2-1,5 2-5 0,5-3-28 1,0-1-49 0,18-10-26-1,-1-20-64-1,-24-2-60 3,4 0-316-2</inkml:trace>
    </iact:actionData>
  </iact:action>
  <iact:action type="add" startTime="10875">
    <iact:property name="dataType"/>
    <iact:actionData xml:id="d2">
      <inkml:trace xmlns:inkml="http://www.w3.org/2003/InkML" xml:id="stk2" contextRef="#ctx0" brushRef="#br0">12591 6317 623 0,'0'0'228'8,"0"0"-105"0,0 0-11-1,0 0-38-1,0 0-34 2,0 0-2 0,-210 492-1 0,210-431 7-2,0-9 14 2,32-16-11 0,16-16-7 0,12-18-14-2,10-2-12 2,-8-21-2 1,-14-37-8-2,-3-20-4-1,-10-14 0 2,-18-6-1 1,-17 10-2-1,0 13-10-2,-3 23-37 2,-21 50-115 1,6 2-147-1</inkml:trace>
    </iact:actionData>
  </iact:action>
  <iact:action type="add" startTime="11522">
    <iact:property name="dataType"/>
    <iact:actionData xml:id="d3">
      <inkml:trace xmlns:inkml="http://www.w3.org/2003/InkML" xml:id="stk3" contextRef="#ctx0" brushRef="#br0">16325 9695 485 0,'0'0'244'6,"0"0"-46"1,0 0-79 0,0 0-45 1,0 0-32 1,0 0-21-4,-41-17 23 3,50-37 14 0,35-21 7 0,21-26-9-2,19-29-8 2,25-39-9 0,40-38-8 0,15-36-2-2,15-32-1 2,-10-11-10 3,-29 8-11-5,-22 16 1 1,-17 37-3 0,-28 38 1 2,-18 34-3 0,-10 39-2-4,-18 27 1 4,-7 21-2-2,-4 19 0 0,-11 18-5-1,-5 16 4 3,0 13-4-3,0 0-3 2,0 0-2-1,-21 11 10 1,-15 23 4-1,9 5-2 2,-11 9-1-3,-6 5 0 1,-8 7-1 3,7-2-2-3,-10 2 2-2,7-6-4 4,-2-14 0-1,16-11-2-1,1-9 5-1,14-12-3 2,18-6 2 0,1-2 1 0,0 0-4-1,0 0-20 0,17-34 8 2,27-10 13-2,9-7 0 0,14-1 3 0,-6 3 1 2,6 8 0-2,-8 3 1-1,-5 14 0 2,-17 7-1 1,-14 6 4-2,-2 11 3-1,-18 0 1 4,7 0 0-4,-4 0 0 3,-5 30-1-4,-1 9-2 4,3 4-2 0,1 2-1-1,-4-9-2-2,6-10-1 2,-6-13-6 0,7-13-43-2,9 0-66 1,-10-27-151 1,11-13-237 0</inkml:trace>
    </iact:actionData>
  </iact:action>
  <iact:action type="add" startTime="12181">
    <iact:property name="dataType"/>
    <iact:actionData xml:id="d4">
      <inkml:trace xmlns:inkml="http://www.w3.org/2003/InkML" xml:id="stk4" contextRef="#ctx0" brushRef="#br0">18035 5693 506 0,'0'0'237'7,"0"0"-110"0,0 0-13 1,0 0-47-1,0 0-43 1,0 0 1-2,-240 489 13 2,240-438 3 1,7-13 9-2,47-11-9-1,8-27-18 2,16 0-9 0,-1-23-7 0,-10-33-2-2,-11-4-3 2,-15-1-1 0,-21 2 0 0,-17 6-1-2,-3 5-3 2,-7 14-20 2,-25 31-86-1,4 3-135-5</inkml:trace>
    </iact:actionData>
  </iact:action>
  <iact:action type="add" startTime="13140">
    <iact:property name="dataType"/>
    <iact:actionData xml:id="d5">
      <inkml:trace xmlns:inkml="http://www.w3.org/2003/InkML" xml:id="stk5" contextRef="#ctx0" brushRef="#br0">19779 9329 480 0,'0'0'236'8,"0"0"-70"-2,0 0-59 2,0 0-62 0,0 0-20 0,0 0-7-2,0 146-3 2,0-99 2 1,0-7-4-2,0 2 5-1,0-2 0 2,0-3 1 0,10-9-4 0,3-7-7-2,5-8 2 2,2-6-4 0,-1-1 3 1,6 4-4-4,-5-10 2 3,13 1 0 0,-7 3 4 0,11-4 0-2,-8 0 0 2,10 0-2 2,7 0 2-2,0 0-2-2,12-9 5 1,-8 1 3 2,6 1 1-1,-2 3 1-2,-9 1 0 2,10 0 1-1,-10 0-3 2,11-1-8-3,-5 4 0 1,3-5 0 1,5 3-1 0,1 0-3-1,-2-4 2 1,5 0-4 0,6 0-2-1,3-5 3-1,5 0-2 3,-6-2 3-1,6 4 2 1,-2 0 7-4,-10 1 0 3,8-1-2 0,-12 4 0 0,-2-2-3-3,-8 5-1 5,2-1-1-4,-6-2-1 3,6-3-6-3,4 2 0 3,1-4 0-2,6 3 0 2,-2-2 2-4,3 0-1 2,8 1-2 1,-12 0 2 1,-2 2-1-3,-2-2 0 1,-5-1 0 2,3 1 0-1,-10-2 0-1,10-3-1 0,-10 0 1 0,8 4 0 2,-9-3 0-2,-1 5 0 1,-2-3 1-1,-5 9-2 1,-13-5 2-1,1 6-1 0,-11 0 0 1,-9 0 1-1,8 0-1-1,-11 0 0 1,-1 0 0 2,3 0 0-1,4 0 2-3,-1 0-2 4,1 0 1-2,-7 0-1 1,0 0 0-1,0 0-3 0,0-9-2 2,0-16-1-2,0-15 6 0,0-13 0 1,-13-3 1-1,3 2-1 3,-3 10 0-6,9 9 0 5,1 8-3-2,-2 7-12 2,-3 3-38-4,1 0-72 3,-2 17-94 1,2 0-74-1</inkml:trace>
    </iact:actionData>
  </iact:action>
  <iact:action type="add" startTime="22486">
    <iact:property name="dataType"/>
    <iact:actionData xml:id="d6">
      <inkml:trace xmlns:inkml="http://www.w3.org/2003/InkML" xml:id="stk6" contextRef="#ctx0" brushRef="#br1">25954 9021 693 0,'0'0'214'8,"0"0"-103"0,0 0-28-2,0 0 2 2,0 0-19 0,0 0 3 0,-127 8-8-2,57 4-10 2,-4-7-11 1,-6 1-6-2,-6-4-4-1,4-2-7 2,-8 0-4 0,3 0-6 0,3 0-5-2,-8 0 1 2,3 0-7 0,-8 0 5 1,4 11-4-3,9 2 0 4,18 2-2-4,9 2-1 4,16-2 0-6,17-4 0 7,8-5 0-6,4-5 1 2,12 3 0-1,0-2 3 2,0 9 1 1,0 8 9-2,0 8-4-1,0 8-7 2,0 5 0 0,0 8-2 0,15 9 0-2,-1 8 0 2,5 2 1 0,1 12 0 0,-2 2 2-1,5 8 6 0,-3 5-2 1,3-1 4 0,-5 5-9-1,1 9 1 1,1 0-1-1,-8 1 0 2,4 0-3-3,0-9 0 1,-8-5 1 2,4 2-1-2,5 6 2-1,-10 1-1 2,9 2 2 0,-8-5-3 1,5-9 0-4,-10-12 1 3,-2-12 1 1,2-9-1-2,-3 2-1 0,0-1 0 0,0 0 0 2,9 0 1-2,-9 3-1-1,0-15 0 3,3-5 1-1,-3-8-2 0,1-14 1-3,-1-8 0 3,0-4 1 1,0-5 0-2,0 2-1-1,0 4 0 2,0 1 0 1,0 5 0-3,3-4 0 2,-3-3 0-1,0-5 1 1,0-3-1 2,0 0 0-5,13 0 0 2,10 0 2 2,8 0 1-3,19-17-2 2,-3-3 1 0,11 1 1 0,1 3 2 0,2-1-1-2,3 2-1 2,8 1 3 0,5-1-4 0,4 5 1-3,3 0 0 4,3-2-1-2,3 7-2 2,-10-2 3-3,-16 1-2 1,-8 6 3 1,-15-2-3 0,-18 0 1-2,-6 2-2 2,-9-3 2 1,5-4-1-2,-10 7-1-1,1-3 1 3,-1 3 0-1,5 0 0 0,-8 0 0-2,0 0-1 1,0 0 2 2,0 0-2-1,0 0 0-3,0 0 0 4,0 0-1-1,0 0-1-2,0-2 2 2,0-6 0 0,0-4-1-1,3-11 1 1,-1-7 0-1,-2-4 0 0,0-7-1 2,0-11 1-2,0-12 0-1,0-9 0 3,-2-15 0-1,-14-10 0-1,6-8 0 0,2-7 0 0,8 12 0 2,0 11 1-1,0 17-1-3,0 11 0 4,0 0 1-2,0 0-1-1,0-5 0 2,0-4 0 1,0 2 0-2,0-8 0 2,-5 4 0-3,2 3 0 1,-10 9-1 2,9 14 1-2,-12 0 0 0,9 5 0 1,4 0 0-1,-7-5 0 1,7-4 0-2,1 3 0 2,2-1 0 2,0-3 0-4,0 7 0 0,0 6 0 3,0 8 1-2,0 5-1 2,-3-5 0-4,-7-2 0 3,5-1 0 1,0-5 0-1,-4 2 0-2,9-1 0 1,0-1 0 2,0-2 0-2,0 3 1 0,0 10-1 1,0 4 0-1,0 7 0 2,0 9 0-3,0 4-2 2,0 4 2 0,0 0-3-3,0 0-29 3,-4 10-100 0,1 1-98 1,3-3-176-2</inkml:trace>
    </iact:actionData>
  </iact:action>
  <iact:action type="add" startTime="24579">
    <iact:property name="dataType"/>
    <iact:actionData xml:id="d7">
      <inkml:trace xmlns:inkml="http://www.w3.org/2003/InkML" xml:id="stk7" contextRef="#ctx0" brushRef="#br1">25080 8489 406 0,'0'0'114'7,"0"0"-18"1,0 0-37 0,0 0-20-1,0 0-11 0,0 0 4 1,0 0-2 0,0 298 20-1,5-261 3 0,8 2 5 1,3-4-13 0,-9 3-10-2,9-1-5 3,-8-3-3-1,5 0-6-3,-5-1-5 3,5 3-4 0,3 3 2 0,-6 1-4 1,3-5 0-4,3 1 1 3,-7-3 7 3,6-4-4-4,-9 1-7-2,7-5-2 4,-8 2-2-1,-1-6 1-2,5 2-3 1,-5-3-1 1,-4 0 1 0,0-3 0 0,0 0 0-2,0-4 0 2,0-2 0-1,0-5-1 1,0-4 0-1,0-2 0 0,0 3-1 2,0-3-2-2,0 0 1-1,0 0 0 2,-17-27 2 0,-1-7 1 0,-3-6-1-2,0 1 0 3,4 8 0-2,5 5 0 1,-4 13 0-1,5 4-1 0,9 6 1 2,-1 1 0-4,3 2 0 3,0 0 1 0,0 0 0 1,0 0 0-4,0 0 4 3,0 0 1 1,0 14-2-1,0 6 3 0,16-3 10-2,0-7 7 1,2 0 6 2,6-6 0-3,-1-4-6 2,-4 0 0 0,3 0 2-1,-6 0-6-1,-12 0-2 3,11-4-3-2,-14-9-8 1,2-4-7 1,2-2 0-4,-3-7 0 4,4 2 0-1,-1-2-1-1,-2 1-5-1,1-5-25 3,7 6-76-1,-11 16-108-2,0 5 94 2</inkml:trace>
    </iact:actionData>
  </iact:action>
  <iact:action type="add" startTime="25740">
    <iact:property name="dataType"/>
    <iact:actionData xml:id="d8">
      <inkml:trace xmlns:inkml="http://www.w3.org/2003/InkML" xml:id="stk8" contextRef="#ctx0" brushRef="#br1">24860 7978 455 0,'0'0'233'9,"0"0"-115"-2,0 0-63 1,0 0-18-1,0 0 6 0,0 0-6 1,0 0 5 0,-47 17-1-2,18 15-10 2,1 4-11 0,1 3-11 0,-2 4-2-2,12-5-5 4,10 1 2-4,-6-10 0 2,10-9 1-2,3-7-1 2,0-10 3 1,0-3 6-2,36 0-7-1,-8 0-1 2,5-28-3 0,3-9 3 0,-13-5-1-1,-2-9-3 0,-5 3 0 1,-13 1-1 0,-3 8 0-2,0 17 0 2,0 10 1 0,0 9-1 0,0 3 1-2,0 0 1 2,0 15 6 0,0 19 1 0,1 13 2-2,2 7-3 2,10 8 6 0,-9 5-4 0,2-3-2 0,4 1-2-2,-10-7-4 2,0-4 0 0,0-9-2 3,0-9 2-7,-16-5-2 4,-17-4 1 0,5-10-1-2,-8-4-1 1,0-5 1 2,8-8-2-1,4 0 1-2,8 0-17 2,-2-16-40 0,15-26-38 0,3 13-47 0,0 3-231-3</inkml:trace>
    </iact:actionData>
  </iact:action>
  <iact:action type="add" startTime="26498">
    <iact:property name="dataType"/>
    <iact:actionData xml:id="d9">
      <inkml:trace xmlns:inkml="http://www.w3.org/2003/InkML" xml:id="stk9" contextRef="#ctx0" brushRef="#br1">25138 8149 260 0,'0'0'169'8,"0"0"-49"0,0 0 53-1,0 0-39 0,0 0-42 1,0 0-36 0,3 54-8-2,-3-31 1 2,0-5-15 0,0 3-14 0,0-8-10-2,0-7-3 2,0-3-5 0,0-3-2 1,0 0-1-4,0 0-6 3,0 4 2 0,4-4 5 0,2 8 0-2,-6-6-2 2,3 1-7 0,-3-3-6 0,4 0-20-2,-4 0-7 2,0 0-12 0,0-3-190 0</inkml:trace>
    </iact:actionData>
  </iact:action>
  <iact:action type="remove" startTime="29190">
    <iact:property name="style" value="instant"/>
    <iact:actionData xml:id="d10" ref="#d9"/>
  </iact:action>
  <iact:action type="add" startTime="29200">
    <iact:property name="dataType" value="strokeEraser"/>
    <iact:actionData xml:id="d11">
      <inkml:trace xmlns:inkml="http://www.w3.org/2003/InkML" xml:id="stk10" contextRef="#ctx0" brushRef="#br2">32010 12618 137 0,'0'0'487'13,"0"0"-303"-11,0 0-72 7,0 0-38-4,0 0-27 4,0 0-10-2,0 0-14 1,-17 0-16-2,5 11-7 3,5 0-3-2,0 2-46 1,1-8-143-1,1 0-451 1</inkml:trace>
    </iact:actionData>
  </iact:action>
  <iact:action type="add" startTime="30959">
    <iact:property name="dataType"/>
    <iact:actionData xml:id="d12">
      <inkml:trace xmlns:inkml="http://www.w3.org/2003/InkML" xml:id="stk11" contextRef="#ctx0" brushRef="#br1">25218 7913 82 0,'0'0'151'7,"0"0"5"1,0 0-55 0,0 0-27-2,0 0 14 3,0 0-19-2,-23-39-17 1,14 39-8-2,5 0 8 2,1 0 17 0,3 0-12 1,0 0-2-3,-2 0 4 1,2 0-5 1,0 20-11 0,0 2-17-2,0 1-11 3,0 4-9-2,-3 2-4 2,-5-1-1-4,6-3-1 3,-1-6-2 1,3-10 1-1,0-6-2-3,0-3 0 3,0 0-9 0,0 0-16 0,0-5-40-2,0-4-118 3,0 1-222-2</inkml:trace>
    </iact:actionData>
  </iact:action>
  <iact:action type="add" startTime="31397">
    <iact:property name="dataType"/>
    <iact:actionData xml:id="d13">
      <inkml:trace xmlns:inkml="http://www.w3.org/2003/InkML" xml:id="stk12" contextRef="#ctx0" brushRef="#br1">25218 7913 349 0</inkml:trace>
    </iact:actionData>
  </iact:action>
  <iact:action type="add" startTime="31418">
    <iact:property name="dataType"/>
    <iact:actionData xml:id="d14">
      <inkml:trace xmlns:inkml="http://www.w3.org/2003/InkML" xml:id="stk13" contextRef="#ctx0" brushRef="#br1">25218 7913 349 0,'116'-137'289'2,"-116"137"-107"-2,0 0-60 2,0 0-60 2,0 0-23 2,0 0-11 1,4 47-5 1,-4-23-3-1,0 8-3 1,5 8-6-2,-5-3-4 2,0-7-4 0,0-6-3 1,0-2 0-4,0-12-7 3,0-4-23 0,0-6-59-2,0 0-136 2,0 0-406 1</inkml:trace>
    </iact:actionData>
  </iact:action>
  <iact:action type="add" startTime="32999">
    <iact:property name="dataType"/>
    <iact:actionData xml:id="d15">
      <inkml:trace xmlns:inkml="http://www.w3.org/2003/InkML" xml:id="stk14" contextRef="#ctx0" brushRef="#br1">6761 9737 586 0,'0'0'178'7,"0"0"-46"-1,0 0-49 3,0 0-24-2,0 0-15 2,0 0-1-4,0 0-10 3,44 212-8 0,-44-170-9 1,0-7-9-4,0-9 0 4,0-5-3-2,0-14-2 1,0-5-2-1,0-2-1 0,0 0 1 1,0 0-8 0,0-30 8-2,-3-18 12 2,-9 1-1 1,3 0-7-2,1-2-1 0,8 6-3 0,0 4 2 3,0 0-2-3,0-1 3-2,0 8-2 4,17 4 2-1,-2 7-1-3,11 5-1 4,-12 7 5-2,6 2-4 2,6 7 3-1,-4 0-3-2,0 10 11 1,1 24-12 2,2 3 4-4,-6 7-1 4,1-6-2-1,-7-2 2 0,-6-11-1-1,5-8 0 0,-11-7-3 0,2-7 2 2,2-3-2-4,-3 0-2 4,11-28-9-2,-5-19 11 1,12-7 2 1,-3 7 1-3,7 3-2 2,-6 14 2-1,4 16 0 2,-3 11-2-3,1 3 7 2,1 3 3-1,5 36-9 2,-6 6 0-4,-7 0-1 4,4-2 0-1,-5-6-1-2,-3-1 0 2,-1-5-2 0,-3-6-2-1,-2-8-37-1,-3-10-48 4,0-7-67-4,0 0-201 4</inkml:trace>
    </iact:actionData>
  </iact:action>
  <iact:action type="add" startTime="33703">
    <iact:property name="dataType"/>
    <iact:actionData xml:id="d16">
      <inkml:trace xmlns:inkml="http://www.w3.org/2003/InkML" xml:id="stk15" contextRef="#ctx0" brushRef="#br1">7674 9562 643 0,'0'0'248'7,"0"0"-94"1,0 0-48-2,0 0-44 2,0 0-21 0,0 0 17 0,0 0-19-2,210-101-13 2,-175 85-15 0,-9 5-6 0,-3 0-5-2,-8 5-7 2,-12 6-80 0,-3 0-85 1,0 0-283-2</inkml:trace>
    </iact:actionData>
  </iact:action>
  <iact:action type="add" startTime="33946">
    <iact:property name="dataType"/>
    <iact:actionData xml:id="d17">
      <inkml:trace xmlns:inkml="http://www.w3.org/2003/InkML" xml:id="stk16" contextRef="#ctx0" brushRef="#br1">7687 9762 469 0,'0'0'329'6,"0"0"-118"2,0 0-67-4,0 0-60 5,0 0-26-2,0 0-19 1,131-22-24-2,-104 5-15 3,2-3-1-2,-4-7-28 2,2-7-98-4,-27 20-85 3,12-3-372 0</inkml:trace>
    </iact:actionData>
  </iact:action>
  <iact:action type="add" startTime="34246">
    <iact:property name="dataType"/>
    <iact:actionData xml:id="d18">
      <inkml:trace xmlns:inkml="http://www.w3.org/2003/InkML" xml:id="stk17" contextRef="#ctx0" brushRef="#br1">8283 9009 578 0,'0'0'239'4,"0"0"-72"4,0 0-59-2,0 0-30 2,0 0-25 0,0 0 11 0,61 481-12-2,-38-377-19 3,0-13-12-2,-5-20-9 1,-2-16-10-2,-12-18-2 2,-1-13-2 0,-3-10-48 0,0-14-83-2,0 0-102 2</inkml:trace>
    </iact:actionData>
  </iact:action>
  <iact:action type="add" startTime="36260">
    <iact:property name="dataType"/>
    <iact:actionData xml:id="d19">
      <inkml:trace xmlns:inkml="http://www.w3.org/2003/InkML" xml:id="stk18" contextRef="#ctx0" brushRef="#br1">25744 8964 462 0,'0'0'223'9,"0"0"-63"-2,0 0-53 2,0 0-34-2,0 0-30-1,0 0-13 2,-501 0-3 0,416 0-6-2,4 0 4 2,0 16-5 0,9 13 3 0,4 3-2-2,-4 5-4 2,7 1-5 0,4 5-8 0,2 7-3-2,15 9 0 2,7 8 0 0,14 6 2 5,7 9 4-11,13-1 16 6,3 3 10 0,0-2-14-1,0-3-6 0,36-3 4 0,-3-9-6 1,18-5 0 0,8-8-7-1,5-4 2 0,17-8-6 2,15-8 2-1,4-7-2-3,6-4 1 5,10-8-1-4,0-2 0 2,-10-7 16-2,-6-6-3 3,-13 0 3-1,-15 0-6 0,-14 0 0-2,-7-25-5 4,-5-12-2-3,-4-10-3 2,-10-17 1-3,2-10-2 4,-7-10 2-4,2-22 1 2,-10-2-1-3,-10 1 0 3,-7 6 0-1,-2 17 2 2,0 10-3-3,0 12 2 1,-10 10-2 2,-20 3 0-1,-3 8 0 0,-17 4 0-2,5 3 1 2,-14 6 0 1,-5 3 0-3,-5 5-1 2,-2 3 2 0,-6 9-1-1,-3-1 0-1,3 7-1 1,-1-4 0 2,7 1 1-1,1 5-1-2,4 0 1 2,6 0 0 0,4 17 0 0,-2 16 1-2,4 9 1 3,-3 12-2-1,0 8-1 0,0 2 3-2,11 10-2 1,-4 1 0 1,21 10-1 1,0-1 1-4,15-3 1 6,2-1 0-6,11-11 9 4,1-5 4-4,0-2 1 4,22-6 1-2,34 1 7 2,21-3-10-3,10-4-1 2,23-8-7 0,2-8-2 0,17-14-2-3,11-15 2 3,4-5 1 0,4 0 6 1,-11 0 4-4,-9 0 2 3,-18 0-5 1,-23-20-7-2,-15-12-1-2,-24-17-4 4,-7-20-2 0,-5-25 2-1,-17-24-3-2,-2-11 3 0,1-4-3 3,-12 9-4-1,-6 23-33-2,0 17-49 1,0 75-66 3,-6 7-149-4</inkml:trace>
    </iact:actionData>
  </iact:action>
  <iact:action type="add" startTime="42037">
    <iact:property name="dataType"/>
    <iact:actionData xml:id="d20">
      <inkml:trace xmlns:inkml="http://www.w3.org/2003/InkML" xml:id="stk19" contextRef="#ctx0" brushRef="#br0">8598 14460 386 0,'0'0'238'8,"0"0"-84"-1,0 0-57-1,0 0-34 2,0 0-36-2,0 0 16 3,0 38 8-2,0-12 1 1,0-4-7-2,0 3-4 2,0-6-2 0,0 1-3 0,0-3-11 1,0-5-7-4,2-4-4 3,3 0-4 0,-1-2 2 1,12-3-1-4,0 0 3 4,1-3-1-2,11 0 7-1,-5 0 1 2,11 0 6 0,2 0-5 0,-6 0 0 0,11 0-5-2,-5 0 0 4,3 0-3-3,-1 0-4-2,-2 0-1 3,5 0 1 0,-1 0 3 0,4 0 5 1,4 0 1-3,1 0-3 1,-3 0 0 2,-1 0 2-4,-6 0 1 4,-1 0 5 0,4 0-3-1,-4 7-3-3,5 8 1 5,-2 2-1-3,11 0-6 1,-1-4-3-3,2 2-2 4,-6-8-1-1,6 6 7-1,-9 1 6 0,-4 6-2 1,4 5-5 0,7 2 4 1,-5 5-3-3,14-2 0 1,0 10 0 2,14-1-4-2,2 0 4-1,-4 3-3 1,8-7 2 2,-3-5-10-1,4-5 5-1,-9-5-1 1,-4-3 3-1,-8-6-4 0,1-3 3 0,-9 4 2 1,-1-7-1 0,2 3-9 0,7-1 0-2,-2 2 0 1,6-4 0 2,-1 5 0-2,17 3 0 0,-6-3 0 1,-7 2 0 0,5 0 0 0,-11-2 0-2,-4-5 0 1,-4 0 0 1,1-5 0 1,-9 0 0-1,7 0 0-2,-4 0 0 1,8 0 0 2,-2 0 0-4,-3 0 0 5,1-5 0-3,-12 3 0 0,-9-4 0-1,2-1 0 3,-14-3 0-3,-4 3 0 2,-5-3 0 1,-7 3 0-4,7 0 0 3,-3 1 0 1,3 2 0-3,0-5 0 2,9 3 0 0,-1 1 0 0,-1-2 0-1,5 3 0 0,-5-2 0 1,6-5 0-1,2 1 0 0,-5-3 0 1,12 0 0-1,0 4 0 2,4-3 0-3,3 5 0 1,2-3 0 2,13 4 0-2,-7 5 0-1,13-6 0 3,-4 2 0-2,-8-3 0 2,1-4 0-3,-8 4 0 2,-5-6 0 0,-13 4 0 0,-2 0 0-3,-14 2 0 4,3 4 0-1,-3 2 0-1,-1-1 0 0,4 0 0 0,-5 3 0 2,-2-2 0-2,5 2 0 0,-8 0 0 1,0 0 0 0,0 0 0-1,0 0 0-1,0 0 0 2,0 0 0 0,0 0 0 1,0 0 0-3,0 0 0 2,0 5 0 0,0 22-65 1,0 7-135-5,0-19-85 6,0 0-83-3</inkml:trace>
    </iact:actionData>
  </iact:action>
  <iact:action type="remove" startTime="44114">
    <iact:property name="style" value="instant"/>
    <iact:actionData xml:id="d21" ref="#d20"/>
  </iact:action>
  <iact:action type="add" startTime="44133">
    <iact:property name="dataType" value="strokeEraser"/>
    <iact:actionData xml:id="d22">
      <inkml:trace xmlns:inkml="http://www.w3.org/2003/InkML" xml:id="stk20" contextRef="#ctx0" brushRef="#br2">17006 19278 629 0,'0'0'292'21,"0"0"-158"-21,0 0-61 2,0 0-13 4,0 0-47 3,0 0-13-1,0 0-85 0,14-14-219-3</inkml:trace>
    </iact:actionData>
  </iact:action>
  <iact:action type="add" startTime="45749">
    <iact:property name="dataType"/>
    <iact:actionData xml:id="d23">
      <inkml:trace xmlns:inkml="http://www.w3.org/2003/InkML" xml:id="stk21" contextRef="#ctx0" brushRef="#br0">8437 14521 669 0,'0'0'209'9,"0"0"-99"-5,0 0-68 4,0 0-15 1,0 0-8-2,0 0 17 0,0 0 5 0,32 121 10 1,-30-111 3 1,9-1-3-4,-4-1 1 3,7 0-15 1,-5-1-9-2,10 0-3-1,7-1-7 2,-12 1-1 0,4 3-1 0,2-1 1-1,0 2 7 0,-4 0-3 1,0-5-2 0,5-1-5-2,-5-3-1 2,4 2-1 1,5-4-4-2,-2 0 5-1,0 0 1 2,7 0 8 2,1 9 2-2,-2-5-8-2,1 6-3 0,4 1-7 3,2 3 0-1,7-9-2-3,1-5-3 3,12 0 2 0,5-8 1 0,4-18-2-2,6 3 11 3,-1 7 3-2,13 5 13 2,1 3-13-4,6 2 2 4,-6 6-3-2,-2-6-7 2,-3 1 2-4,-4-7-5 4,-7 5-1-2,5-6-1 2,-5 3 4-3,6-2 2 2,-5 2-6 0,5 1 2-1,3-2-1-1,-13 5 4 2,10-2-2 0,-8 5 0 1,-2 1-4-4,6-5 6 4,-2 1-4-2,4-2 0 2,5 3 0-4,6 1 3 3,-2 4 2 0,0 0-5 0,-10 0 5-1,2 0-2 1,-10 0 2 0,-2 0-2 0,2 0-2-3,-5 0-1 4,2 0 0-1,3 0-2 0,6 0-1-3,-1 0 2 3,5 0-3 1,-5 0 1-1,12 0 1-3,0 0 0 3,-2 0-1 0,-12 0 2 0,8 0-1-2,-11 0-2 2,-2 9 0 0,-1-1 0 1,-3 5 0-3,0-6 0 2,-1 5 0 0,8-4 0 0,3-3 0-2,11 3 0 1,2 1 0 2,-1 0 0-1,2 4 0-3,-1 0 0 4,-3 4 0-2,-9 0 0 2,5 2 0-3,-10 7 0 1,11-4 0 1,-7 0 0 0,7-2 0-2,-10-7 0 2,-1-2 0 0,0-2 0 1,-5 0 0-4,1-4 0 4,-1 4 0-1,-1-1 0 0,5-3 0-3,3 0 0 4,8 2 0-2,-5-4 0 2,7-1 0-4,2 1 0 3,3-3 0 0,4 2 0 1,-3 2 0-2,-7-1 0 1,-3 2 0 1,9-5 0-3,-8 0 0 1,-1 0 0 1,7 0 0 2,2 0 0-4,0 0 0 0,-6 0 0 2,-3 0 0 0,1 0 0 1,5 0 0-4,-6 0 0 2,3 0 0 2,6 0 0-1,-6 0 0-2,-5 0 0 2,8 0 0 0,-12 0 0 0,5 0 0-2,-11-2 0 2,2-1 0 0,2-11 0-1,-2-1 0-1,2-4 0 3,1-4 0-1,16 1 0 2,1-3 0-7,3 3 0 5,9-4 0 0,1 6 0 0,-7 3 0-3,-6-2 0 3,-5 4 0 1,-8 1 0-1,4 4 0-2,-5 2 0 2,-6 1 0 0,3-2 0 0,2 5 0-3,-5-2 0 3,6 0 0 0,7 2 0 0,5 3 0-1,-5 1 0 0,8-6 0 2,3-2 0-1,-11-4 0-2,0 2 0 2,0-3 0-1,-10 5 0 3,-1 3 0-5,1 5 0 3,9 0 0 0,-10 0 0 1,10 0 0-4,-5 0 0 3,13 0 0 0,10 0 0 0,-2 0 0-2,15 0 0 2,-1 8 0-1,-4 3 0 2,1 6 0-4,-5 3 0 3,0 3 0 0,-11 5 0 1,-18-6 0-3,4 3 0 2,-18-3-6 0,3-9-1 0,3-4 4-1,-1 4-1-1,-11-5 1 3,6 6 3-2,-11-2-4 0,-12-4 0 0,7-3-7 2,-8 0-2-2,6-5 5-1,0 0 8 3,-7 4-4-2,10-4 4 2,-10 3 0-4,2 2 0 3,-11-3-2 1,-11 1 2-1,-3-3-1-2,-1 0-6 2,9 0 7-1,-11 0-3 3,15 0 1-6,-4 0 0 5,4 0-1-2,4-22-1 1,0-23 2-2,9-19 0 2,-1-15-2 0,-2-5 1 1,4 2-4-2,-7 17-6 0,-2 18-30 0,-1 16-19 2,-13 17-37-3,6 4-57 1,-13 10-43 1,0 4-139 2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3:22:33.913"/>
    </inkml:context>
    <inkml:brush xml:id="br0">
      <inkml:brushProperty name="width" value="0.05292" units="cm"/>
      <inkml:brushProperty name="height" value="0.05292" units="cm"/>
    </inkml:brush>
  </inkml:definitions>
  <iact:action type="add" startTime="3469">
    <iact:property name="dataType"/>
    <iact:actionData xml:id="d0">
      <inkml:trace xmlns:inkml="http://www.w3.org/2003/InkML" xml:id="stk0" contextRef="#ctx0" brushRef="#br0">3371 8424 350 0,'0'0'187'8,"0"0"-86"0,0 0 12 0,0 0-7-2,0 0-32 2,0 0-10 0,0 0-5-2,-44-41 0 2,40 41-11-1,-8 0-2 2,-5 17 14-3,5 24-11 2,-7 16-17 0,6 13-22 0,-3 11-1 0,12 10-5-2,1 3-1 5,3 11-1-5,0 4 0 3,0 9 2-4,0 4 1 3,3 1 0 0,17-2 1-1,1-3 6 0,2-6-6 0,-6 1 2 2,3-4-2 0,-1 2 4-3,-1 0-3 1,5-1 3 2,2-6 4-4,-7-5-2 4,8-13-1-2,-11 2-6 4,2-7 9-7,2-5-7 4,1-6 0-1,-2-9-3 3,1-10 1-5,1-8-1 4,0-9 1-3,3-4 2 4,-5-1-1-7,5-4 3 5,-3 0-9 0,4 1 3 0,-7-8 0-2,3 2-3 3,-11-6 0-2,-2-4 0 1,-1-5-2-2,-6-3-19 2,10-2-44 0,-10 0-70 0,0 0-165-2</inkml:trace>
    </iact:actionData>
  </iact:action>
  <iact:action type="add" startTime="4362">
    <iact:property name="dataType"/>
    <iact:actionData xml:id="d1">
      <inkml:trace xmlns:inkml="http://www.w3.org/2003/InkML" xml:id="stk1" contextRef="#ctx0" brushRef="#br0">3547 8523 388 0,'0'0'215'6,"0"0"-134"2,0 0-15 1,0 0 0-3,0 0-15 2,0 0 18 0,0 0 7 0,-40 57-7-2,34 2-17 2,-3 13-7 0,9 14-7 0,0 8-8-2,0 16-10 2,0 7 0-1,24 16 2 2,7 2 3-1,-3 6-4 0,2-9 2-3,7 0-4 5,-7-6-4-4,3-2-2 1,4-1 2 1,-4-2 4 0,5-3-5-2,2-12 4 2,-3-1 3 0,3-9-2 0,-4-5-13-2,-5 0 0 2,2-15-3 0,-10-12-1 1,-2-15 0-4,-4-14-2 3,-5-8 0 0,-2-10-2 0,-9-4-2-1,8-6-31 1,-9-2-34-1,0-5-71 1,0 0-85-2,0 0-394 2</inkml:trace>
    </iact:actionData>
  </iact:action>
  <iact:action type="add" startTime="5009">
    <iact:property name="dataType"/>
    <iact:actionData xml:id="d2">
      <inkml:trace xmlns:inkml="http://www.w3.org/2003/InkML" xml:id="stk2" contextRef="#ctx0" brushRef="#br0">2986 10835 446 0,'0'0'432'6,"0"0"-282"0,0 0-15 2,0 0-34 0,0 0-46 0,0 0 0-2,173 161 4 2,-125-108-2-1,4 7-5 2,9-1-4-4,0 3 4 3,3-3-3 0,2 0-14 1,8 0-1-3,-3-3-10 2,2-3-5 0,-5-1 10 0,1-5-4-1,-6-3-4 0,-7-2-10 1,-14-8 2 0,-13-12-5-2,-11-8 4 2,-5-7 0 0,-6-7 1 0,-4 0-3-2,-3 0 1 2,13 0 9 0,-9 0-8 0,16-11 0-1,1-29-9 0,2-18 3 1,-4-34 0 0,-2-28 1-2,6-37 6 2,-7-37-13 0,-1-13 0 0,1-5 0-2,7 18 0 3,-3 38 0-2,3 34 0 1,-2 32 0-2,-4 30 0 3,-10 25 0-2,5 16 0 2,-11 15 0-4,-1 4 0 3,0 0 0 1,0 0-9-2,0 0-127-1,0 40-41 2,0-12-78 0,0 6-215 0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3:22:33.913"/>
    </inkml:context>
    <inkml:brush xml:id="br0">
      <inkml:brushProperty name="width" value="0.05292" units="cm"/>
      <inkml:brushProperty name="height" value="0.05292" units="cm"/>
    </inkml:brush>
  </inkml:definitions>
  <iact:action type="add" startTime="8213">
    <iact:property name="dataType"/>
    <iact:actionData xml:id="d0">
      <inkml:trace xmlns:inkml="http://www.w3.org/2003/InkML" xml:id="stk0" contextRef="#ctx0" brushRef="#br0">21129 2571 298 0,'0'0'232'7,"0"0"-106"-1,0 0 3 4,0 0 11-4,0 0-45 1,0 0-18 0,0 0-5 1,-84 53-15 0,84-49 5-2,0-3-9 2,-3-1-13 0,3 0-1-1,0 0-12 2,0 0 0-4,0 0-1 4,0 0-3-2,0 0-3 1,0 0 8-1,19 0 5 0,26 0-13 1,18 0-15 1,14 0 1-4,3 0-2 5,0 0-1-3,-12 0 2 1,1 0 0-1,-21 0-1 1,-6 0-2 1,-14-5-2-2,-18 2-2-1,-7 3 2 1,3 0 2 1,-6 0-1 0,0 0 0-2,0 0-1 2,0 0 4 1,0 0-1-1,0 0 2-3,0 0-5 3,0 0-3 0,0-13-2 0,-25-16 1-2,-26-10 4 2,-20-15 0 0,-13-7 0 0,-3-12 1-2,-10-3-2 2,1-3 1 1,11 6-1-3,5 7 1 1,16 5 0 3,11 14 0-2,11 10 0-2,21 15 0 1,4 7 1 1,14 10 0 0,3 5-1-1,0 0 2-1,0 0-2 2,0 0 2 0,0 0 2 0,0 0-2-2,0 0 4 2,0 0-2-1,0 0 0 2,0 32 5-3,3 22 1 2,33 17-6 1,5 14 1-2,-1 14-1-2,1 4 0 4,5 7 2-1,1 2-4 0,-7-4 1-2,-5-11-1 2,-3-10 1 0,-7-19-3-1,-6-14 0 0,-4-14 1 1,-10-10-1 1,8-13 0-2,-9-12-1-1,-4-5 1 2,3 0-1 0,0 0-5 0,3 0-2-2,1 0 8 2,-3 0 0 1,12-11 4-2,-3-15-3-1,-1-13-2 2,4-14 0 0,-9-20-2-2,6-17 3 3,0-15 0-2,-5-12 1 0,7-3-2 2,-4 1 2-3,3 14-2 1,2 16 3 1,0 10-4 1,-9 19 3-2,9 13-1 0,-11 10 0 1,-1 15 2 0,-1 12-4-2,3 3 4 2,-6 7-4 0,0 0 2 0,0 0-4-3,0 0-3 4,-31 20 7-1,-20 29 8 0,-21 15 1-2,-5 7-2 2,-7 10 4 0,-13 3-5 0,10 3 0-2,-6 0-5 2,16-8 3 0,14-3 0 0,18-14 0-3,5-11 7 4,16-18-1-1,8-11-1-2,12-13-4 2,4-8 1 1,0-1-3-1,0 0 0-1,0 0-3-2,0 0-3 4,0 0-1-1,0-1-3-1,11-8-7 0,5 4-38 1,1 5-42 1,-1 0-56-2,-11 0-108-1,1 0-437 2</inkml:trace>
    </iact:actionData>
  </iact:action>
  <iact:action type="add" startTime="9637">
    <iact:property name="dataType"/>
    <iact:actionData xml:id="d1">
      <inkml:trace xmlns:inkml="http://www.w3.org/2003/InkML" xml:id="stk1" contextRef="#ctx0" brushRef="#br0">20605 2669 703 0,'0'0'235'8,"0"0"-107"-2,0 0-32 3,0 0-41-3,0 0-23 1,0 0-5 1,0 0 2 1,99-11 10-3,-53-9-7 2,15 1-1 0,-1 4 5 1,-2 7 7-4,-2 6 7 3,-17 2-28 0,-2 0-6-1,-14 0-16 0,-9 0 0 1,-6 8-36 0,-8-2-111-2,0-1-158 1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3:22:33.91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</inkml:definitions>
  <iact:action type="add" startTime="2906">
    <iact:property name="dataType"/>
    <iact:actionData xml:id="d0">
      <inkml:trace xmlns:inkml="http://www.w3.org/2003/InkML" xml:id="stk0" contextRef="#ctx0" brushRef="#br0">2366 11941 633 0,'0'0'297'7,"0"0"-170"2,0 0-30-4,0 0-26 4,0 0-6-2,0 0 16 1,0 0-6 0,145 5-3-2,-65-44-4 2,33-26 0 0,32-27-6-2,49-24-6 2,45-5-10 1,24 3-2-1,5 14-8-1,3 14-1-1,-5 15 2 2,-3-2-4 1,-2 4-5-3,4-3-14 1,5-11-12 2,11-14-2-1,3-17 0-2,-19-14 0 1,-20 0 0 1,-29 8 0 1,-19 13 0-3,-13 12 0 1,-10 5 0 2,-8 3 0-2,-13 1 0 0,-12 2 0 0,-15 12 0 1,-25 17 0 1,-24 19 0-3,-30 22 0 2,-23 12 0 0,-8 6 0-1,-13 7 0-1,-3 50 0 4,-3 16-140-3,-74-4-79 1,34-44-123-2,-8-14-301 1</inkml:trace>
    </iact:actionData>
  </iact:action>
  <iact:action type="add" startTime="3892">
    <iact:property name="dataType"/>
    <iact:actionData xml:id="d1">
      <inkml:trace xmlns:inkml="http://www.w3.org/2003/InkML" xml:id="stk1" contextRef="#ctx0" brushRef="#br0">9264 18368 760 0,'0'0'350'7,"0"0"-153"1,0 0-59-1,0 0-38 1,0 0-25-1,0 0-10 2,538-368-3-4,-360 277 5 3,34-4-17 0,32-7-4 0,37-4-10-2,20-12-4 6,-2 0 0-6,-3-17-5 2,-15 0-17-3,-23 4-10 4,-29 6 0-2,-26 22 0 3,-29 15 0-5,-29 18 0 3,-12 12 0 0,-26 9 0 1,-26 10 0-5,-21 11 0 5,-27 13 0-1,-10 10 0-1,-20 5 0 0,-3 0-24 0,0 0-85 0,0 9-49 2,0 7-115-3,0 7-165 1</inkml:trace>
    </iact:actionData>
  </iact:action>
  <iact:action type="add" startTime="4820">
    <iact:property name="dataType"/>
    <iact:actionData xml:id="d2">
      <inkml:trace xmlns:inkml="http://www.w3.org/2003/InkML" xml:id="stk2" contextRef="#ctx0" brushRef="#br0">9009 15122 869 0,'0'0'251'7,"0"0"-111"1,0 0-22-2,0 0-27 2,0 0-32 0,0 0 2 0,0 0 4-1,705-425-1 0,-476 301-17 2,13 10-14-1,6 3-3-2,16 8 2 3,7 7 1-1,-3 1-6 0,1 2-6-2,-6-3-1 2,-13-2-4 0,-7 6-3 0,-7 1-8-2,-19 7-4 3,-15 13 2-2,-18 10 6 2,-23 13-4-4,-18 12 1 5,-22 10-1-4,-32 13 3 3,-22 7-6-5,-23 6 0 4,-20 0-2 1,-8 0-15 0,-14 0-30-5,-2 0-35 3,0 0-33 1,-12 24-76 0,-18-5-66-2,-12 6-101 2</inkml:trace>
    </iact:actionData>
  </iact:action>
  <iact:action type="add" startTime="5692">
    <iact:property name="dataType"/>
    <iact:actionData xml:id="d3">
      <inkml:trace xmlns:inkml="http://www.w3.org/2003/InkML" xml:id="stk3" contextRef="#ctx0" brushRef="#br0">1898 18303 231 0,'0'0'195'7,"0"0"-80"2,0 0 69-4,0 0-41 3,0 0-2 1,0 0-14-1,3 16-18-3,-3-16-6 4,0 0-20-2,0 0-11 1,1 0-12-2,22 0 1 3,18-5-3-2,34-25-16 2,47-26-17-4,42-23 5 5,61-18-5-4,54-17-6 4,40-4-3-5,23 0-2 2,-4 5 1 2,-13 12-1-1,-15 9 4-3,-22-2 2 4,-11-1-9-2,-16 0-5 2,-20 1-2-3,-24 8 4 2,-25 12-3 1,-32 13 2-2,-26 13-4-2,-37 11 4 4,-26 13-5-1,-30 9-1 0,-8 9 2-2,-10 3-1 2,-10 3-2 0,-7 0-5 0,-6 0-3-2,0 0-22 2,0 0-40 0,4 14-53 0,5 20-48-2,-9-11-163 3,1 1-434-2</inkml:trace>
    </iact:actionData>
  </iact:action>
  <iact:action type="add" startTime="12564">
    <iact:property name="dataType"/>
    <iact:actionData xml:id="d4">
      <inkml:trace xmlns:inkml="http://www.w3.org/2003/InkML" xml:id="stk4" contextRef="#ctx0" brushRef="#br1">14148 4965 437 0,'0'0'345'7,"0"0"-170"-2,0 0-65 2,0 0-10 1,0 0-41 0,0 0-21-2,9 20 3 3,-62 0 11-2,-3-1-16 1,-9 1 0-2,-2 3 6 3,-14-4 4-2,-12 1-9 1,-7 2 5-2,-2 0-9 2,-13 2-3 0,3-3-7 0,-8 3-4-2,-1-7 7 3,4-2-14-1,1-6 8 0,1-3-5-1,4-6 5 2,-8 0-1-3,-14 0 3 3,12 0-2-3,-11-15-6 2,3-4-8-1,0-6 5 4,-10-3 4-7,-1-3-4 4,2-3-1 0,2-2-3 0,14 2-2-3,6-3-3 4,12 5 0 0,4 12 2-1,-1 3-2-3,3 0 2 3,-5 2 0 0,-4-2-1-1,-6 1 0 0,-5-1 3 1,-9 3-2 1,-18 1-2-3,-12-4 3 1,-4 4-2 1,-2 2-3 1,-7 5-1-2,2-1 0-1,-16-3 2 2,-11-4 1 0,-2-6 0 1,-4-7 1-4,-15-11-2 3,7-9 0 1,-13 0 4-3,-2 1-4 1,-5 14 5 2,4 9-6-2,5 14 0 1,18 9-3-2,5 0 1 1,13 0 2 1,7 5 0 1,16 10 0-3,9-7 0 2,3 3 3 0,21 1-2-1,3-4 1-1,12 9-1 3,6 0 2-1,-10 6-1 1,-4 4 2-5,-15-3 0 6,-4-9-1-3,-5 0-3 1,-8-8-1-2,1-7 1 2,-17 0 1-1,8 0 2 2,-5 0-2-3,3 0 1 2,6 0 0-1,3 0 3 2,7 0-2-3,3 0 1 2,-1 8 0 0,-1-1-1-1,-8 5 1-1,-17-4-4 3,-9 1 0-2,-4 5 0 3,-1-3 0-6,3-3 0 5,1-4 0-1,6-4 0 0,10 0 0-1,11 0 0 0,0 0 0 1,14 0 0-1,12 0 0 0,5 0 0 2,19 0 0-2,8-4 0 2,10 2 0-5,11-4 0 5,14 6 0-2,16-4 0 1,13 4 0-2,5 0 0 2,-2 0 0-1,-2 0 0 3,-6 0 0-6,-7 0 0 4,5 0 0 2,6 0 0-4,5 0 0 2,12 0 0-2,3 0 0 3,6 0 0-1,7 0 0-2,0 0 0 3,0 0 0-2,0 0 0 2,0 0 0-4,0 0 0 3,0 10 0-1,0 17 0 3,0 17 0-5,10 20 0 3,19 11 0 0,-4 18 0 0,2 11 0-3,5 5 0 4,-4 9 0-1,5 8 0 0,3 16 0-3,0 1 0 4,-1 0 0-1,3 1 0 0,-6-11 0-3,-5 3 0 4,-6-4 0-2,-5-10 0 2,1-4 0-3,-11-6 0 2,4 1 0-1,-3-5 0 2,0-1 0-3,2-8 0 3,-2-13 0-1,-4-5 0 0,5-4 0-3,-6-8 0 7,1-3 0-7,2-1 0 3,5-3 0-2,-3-1 0 2,-1-2 0-1,7 1 0 2,0-4 0-3,-6 0 0 2,6 1 0 0,-3-7 0 0,1 3 0-3,-7 3 0 4,6 9 0-1,-4-7 0 0,1 6 0-3,-4-3 0 5,0 1 0-3,-3 8 0 1,10 3 0-2,-7-6 0 3,-2-8 0-2,-1-11 0 4,0-12-2-8,3-11 1 3,-3-7 0 3,0-12 1-1,5-5 0-2,-5 3 0 2,4 4 2-1,-4-3 0 2,1 5-4-4,2-5 1 3,2-3 1 0,1 5 1 0,-1 1-1-1,5 0 2 0,3 7-2 2,5 4 0-1,8 3 0-3,2 1-2 4,-1 1 2-1,6-9 0 0,4 0 0-2,6-1 0 2,15-1 0 0,10 5 2-1,5 4-2 0,19-3 0 0,-3-2 0 1,20-5 0 1,2-12 0-3,5 0 0 2,2 0 0 0,2-8 0 0,-11-21 0-2,7 5 0 2,-13-3 0 0,-2 9 0 0,-1 3 0-3,10 6 0 3,-5 1 0 1,-1 1 0-1,-1-3 0-3,-2 2 0 4,-1-4 0 0,0-2 0 0,0-4 0-4,0 1 0 3,2-1 0 0,-2 4 0 1,1-3 0-4,-1 9 0 3,6-4 0 0,-1 4 0 0,5 1 0-2,10-6 0 2,2-1 0 0,14 0 0 1,2-2 0-4,5-1 0 3,18 5 0 1,0 4 0-2,19 6 0-1,-2 2 0 2,6 0 0 2,5 0 0-4,3 0 0 2,8 0 0-2,2 0 0 4,15 0 0-5,-2 0 0 2,5-9 0 1,-2 0 0 0,-7 0 0 1,7 4 0-3,-14 0 0 1,-4 5 0 1,2 0 0 0,-13 0 0-2,3 0 0 3,-8 0 0-1,-7 0 0-1,4 0 0-1,-11 0 0 2,-5 0 0 0,-6-7 0 0,-1 7 0-2,-7 0 0 2,-10 0 0 0,-5 4 0 0,-19 9 0-2,-8-4 0 3,4 0 0-2,3-9 0 1,9 0 0-2,11 0 0 3,4 2 0-2,5 5 0 1,12 1 0-2,-5 1 0 3,9-1 0-1,-1-3 0 2,0-5 0-9,10 0 0 8,-2 0 0-2,13 0 0 2,9 0 0-3,2 0 0 1,9 0 0 1,-4 0 0 1,-13 0 0-4,-7 0 0 4,-23 0 0-1,-27 0 0-1,-19 9 0 0,-19 1 0 0,-22-4 0 2,-6 3 0 0,-4-7 0-4,6 1 0 4,-3 0 0-1,9-1 0 0,2 7 0-2,8 0 0 2,0-3 0 1,3-1 0-2,-3 1 0 0,-2-6 0 0,0 2 0 1,-10-2 0 0,-2 4 0-2,6 1 0 2,-6-2 0 0,-4 0 0-1,-4-3 0 0,-14 0 0 3,-4 0 0-4,-6 0 0 2,-12 0 0-2,-10 0 0 0,-2 0 0 2,-2-6 0 1,-1-16 0-3,7-15 0 2,0-20 0 0,-4-18 0 0,-6-20 0-2,10-23 0 2,-10-25 0 0,1-24 0 0,8-16 0-3,-8-10 0 4,6 1 0-1,0 11-6 0,6 6 1-3,-7 8 3 4,7 13-1-1,-13 13 1 0,-3 4 1 0,0 10-2-3,0-2-1 3,0 3-2 0,-19 2 0-2,-6 3 1 3,2 10-3-1,3 5 2 0,-3 9 1 0,5 18 2-2,2 11 0 2,9 10 2 0,-6 7 0-2,13 2 1 2,-4 7-1 0,1 2 0 0,-6 5 0-2,5 6 1 1,4 7 0 2,-8 5-1-1,6 9-1-2,-4 0 2 1,1 2-3 2,3-2 1-1,-14-7-4-2,4-4 5 2,-14-7 1-1,6-1 0 1,1-7 0-1,-2-3 0 0,10 10 0 2,-2 3-1-1,8 14 1-2,-6 4-1 1,7 2 0 1,-20-1 0 1,-9-1 1-4,-10 4 1 4,-11-2 2-1,-13 3-1 0,-13 1-1-2,-17 0 2 1,-10 0-1 2,-7 5 3-1,-7 18 1-2,11-4 3 2,-10-4-5 0,2-10 4-1,5-5-4 1,9 0-1-1,17 0-2 0,16 0 1 2,25-3-4-4,9 3-1 4,17 0-10 0,-3 0-32-2,3 35-81-1,-17 14-96 1,37-24-131 2</inkml:trace>
    </iact:actionData>
  </iact:action>
  <iact:action type="remove" startTime="18104">
    <iact:property name="style" value="instant"/>
    <iact:actionData xml:id="d5" ref="#d4"/>
  </iact:action>
  <iact:action type="add" startTime="18111">
    <iact:property name="dataType" value="strokeEraser"/>
    <iact:actionData xml:id="d6">
      <inkml:trace xmlns:inkml="http://www.w3.org/2003/InkML" xml:id="stk5" contextRef="#ctx0" brushRef="#br2">22104 11694 597 0,'0'0'153'11,"0"0"-103"-9,0 0-39 6,0 0-11 0,0 0-79 0,0 0-188-2</inkml:trace>
    </iact:actionData>
  </iact:action>
  <iact:action type="add" startTime="19586">
    <iact:property name="dataType"/>
    <iact:actionData xml:id="d7">
      <inkml:trace xmlns:inkml="http://www.w3.org/2003/InkML" xml:id="stk6" contextRef="#ctx0" brushRef="#br1">14844 4792 455 0,'0'0'159'7,"0"0"-64"2,0 0-17-3,0 0-7 1,0 0 36 1,0 0-34 1,0 0-1-3,-295-20-5 2,175 20-11 0,-22 0-7-1,-22 22 1-1,-13 4-1 2,-4-4-17 0,-3-3 6 1,-13-4-12-4,10-10 1 6,-10-5 4-6,-8 3 8 4,-6-1-6-4,4 5-3 3,2 1 7 1,8-3-16-1,13-1-1-1,7-4-5 0,12 0-1 4,13 0-2-4,11 0-3-3,12 0-4 5,12 0 7-1,1 0-4 0,-5 0 2 0,4 0 1-2,5-6-4 2,-7-9 7 1,2 2-6-4,3-2 1 3,-5 1-3 0,7 3 2 0,-5 4-3-3,4 3-4 4,8 4 1 0,5 0-1-2,0 0 2-1,3 0-2 1,-3 0-1 3,-9 0 0-3,-4 0 2-2,3 0-2 3,-4 0 1 1,-2 0 0-1,7 0 2-1,-3 0-2 0,11 0-1 2,1 0 4-1,0 8-2-4,3 1 5 5,5-4-4-1,2-5-1 0,-1 0-1-3,1 0 2 3,-4 0-2 1,-12 0-1-1,6-11 3-1,-4 4-2-1,15 0-2 3,1 1-3-1,7 2 4-3,1-3-1 4,12-4-2 0,-7 2 1-2,6 1 1-1,-10-4 0 2,-2 5-2 0,-12 0 3 2,4-1 0-7,-6 8-2 6,0-2 0-1,4 2 2 0,-9-3 1 0,-13-9-1-2,-10-1 0 2,-15-7 0 1,-7-3 0-3,-7-5 2 0,10 5-2 3,-17-1 1-1,6 1-1-2,-13 6 1 1,-3 3-1 2,7 3-9-2,4 7 4 0,10 4 3 1,12 0-2 0,6 0 1 0,27 9 1-2,11 4 2 2,21-9-2 0,5-4-1-1,9 0 1 0,5 0 1 1,3-11-3 1,-4-9 0-2,-2-2 2 1,-1 9-1-2,-1-2 3 3,-2 10-1-2,1-1 1-2,-4 0 0 3,-2 2 0 3,0 3 0-5,-3 1 0 0,4 0-1 2,2 5-3 0,1 23 4 0,4 3-4-2,4 4-3 3,4-3 1-2,7 0 2 2,3-8 0-4,1 2-2 3,0-9 5 0,-2 2-2-1,-3-2 0 0,-6 3-4 2,8 0 0-2,-8 0 3 1,5-1-1-1,6 3-3 0,0-2 3 1,0 0 5 0,17-3-3-2,-7-4 2 3,0-1-2-2,1-6 3 0,-1-4-6-1,-5-2 4 2,4 0-1 0,-8 0-4 0,4 0-1-3,0 0 1 3,2-5 2 0,0-2 1 1,-7 2 2-2,-3 5 1 0,-1-3 0 0,2 1 2 2,1 2-1-3,-1 0 0 2,10 0-4 1,0 0 1-2,3 0 1-2,1 2 2 4,2 13 0-1,0-6 0 0,-3-2 0-2,9-1-1 1,2-3 0 2,-1-3-4-1,-4 0-2-2,4 0-3 2,0 0-1 0,1 0 4-1,-2 0 3 0,1 14 4 0,-7 11 0 1,8 2 0 0,-1 0 1-2,6-7 0 4,2-3-1-2,0-10 0-1,7-7 0-1,-2 0-1 2,3 0-1-1,-9 0-3 2,9 0-9-3,-1 0 7 1,-5 4 7 1,-1 3 3 1,1 8 0-3,-3 4-1 1,-5 8 1 1,7 0-2 1,-4 1 12-2,1 1-11-1,4-1-2 2,-2 6-4 1,2 10 0-4,-4 13 1 4,0 10 3-1,4 17 2 0,3 12-2-2,-1 7 3 2,-1 13 2 0,2-2-4 0,-5-1 0-2,3 8-2 1,2-2 1 2,-1 10-2-1,-2 8 1-3,-4 1 1 3,-7 5-9 2,-2 1-2-3,-1-1-4-1,-1 0-9 2,1 0 10 0,0-5 6 0,-3-10 1-2,2-14 6 2,1-7 0 0,4-6 0-1,12-11 1-1,4-11 2 3,-3 0-2-2,3 3 2 2,0 4-2-3,0 1 3 1,0 4-1 2,-9-9 0-1,9-11-2-2,-1-12 1 2,-2-25 1 0,3-16-2 0,0-10 3-2,0-8-3 2,0 0-1-1,0 0 1 2,4 0 0-3,12 0 1 1,-3 0 1 2,0 0 5-2,0 0-2-1,0 0-1 2,2 0-4 0,11 0 0 0,6 0 0-1,10 0 1 0,4 0 0 2,6 0-1-1,8 0 1-2,6-4 1 1,8-7 0 2,16-4-1-2,2-11 2 0,19 0-2 1,1 1 7-1,1 8 1 2,0 4 1-3,0 9 1 2,13 4-6 0,9 0-1 0,5 0-2-3,7 8 4 4,8 1-5-2,15-9 2 2,12 0 1-3,4 0-2 1,8 0 3 1,-3 0 2 1,-9 12 3-3,-6 4 0 2,4 3-1 0,-15 2-2 0,1-3 3-2,-3-6-5 1,3-7 4 1,-7-5-4 0,-14 0-1-1,4 0-3 0,-7 0 4 2,-1-7-1-1,2 0 10-3,2 4 4 4,-8 3-1-1,-1 0-3 1,-8 0-3-3,-14 0 2 0,-4 12-10 3,-10-3 7-2,-1 0 0 0,-4-7 0 0,-6 4-3 2,7-6-3-2,-7 0 1 1,6 0-2-2,-1 0 1 2,3-15 0 1,3 9 1-4,-9 6 3 3,6 0-1 1,1 0 10-1,-14 0-11-3,8 10-1 4,-8-5-2-1,1-5 1 0,10 0-4-3,10 0 5 3,8 0-4 1,4 6 2-1,9 8 0-2,0 6 1 1,13-4 0 2,-5 0 0-1,-2-1-2-2,-3-6 1 2,-12-8 2 0,-8 3-1-1,-6-4 1-1,-2 3-4 2,12-3 1 1,-8 3 3-2,11-1-3 1,-9-2 2-1,3 4-3 1,-7-3 0 0,1 6 0-2,1-4 0 2,5-1 2 0,-3 1-1 0,13-1 0-3,-4 5 3 4,6 1-5-1,3 6 0 0,8 1 0-2,8 1 0 2,2 1 0 0,2-3 0 1,-9-1 0-4,-8-6 0 3,2-5 0 0,-9-2 0 0,2 0 0-3,2 6 0 3,-8 1 0 0,-4 2 0 1,-6 1 0-3,-4-9 0 1,-4 3 0 2,14-2 0-1,-3 4 0-3,12 2 0 4,-3 9 0-1,3 3 0 0,-5 4 0-2,3-5 0 2,-1-6 0-1,-1-7 0 3,3-6 0-5,2 0 0 3,-2 0 0-1,-1-8 0 2,-4-1 0-3,-10 9 0 2,-2 0 0-1,-8 0 0 1,-19 0 0-1,-13 0 0 0,-4 0 0 2,-5 0 0-1,-10 0 0-2,9 0 0 2,-8 0 0 0,7 0 0 0,-4 0 0-2,-10 0 0 1,6 0 0 1,-9 0 0 0,0 0-2-2,-15 0 2 2,-8 0-5 0,-6 0 3 0,-4 0-4-1,1 0 4 0,8 0-4 1,-11 0 1 1,2 0-7-3,-3-25-2 1,0-53-9 1,0-47 7 0,0-35 7-1,-23-33 1 1,-18-21 0 0,1-16-3 0,-1 0 3-2,2 13-4 2,14 14 9-1,7 12 0 2,8 11 3-3,7-6-1 2,-2-4 0-1,-8-4 1 3,-10-2 0-5,-5-4-1 3,-5 3-1-1,-7 7 2 2,-16 10-2-3,12 10 1 1,-16 12 0 2,-1 10-1-1,13 4-2-1,8 9-1 0,11 12 3 1,16 24 1 0,7 29 0-2,6 22 2 2,0 21 0 0,0 14 0 0,0 3 1-2,0 7-2 2,0 3 0 0,0 0 0 0,0 0-2-2,0 0-3 2,0 0-41 0,0 0-53 0,-20 0 4-2,-24 17-38 1,20 0-105 2,8 2-343-2</inkml:trace>
    </iact:actionData>
  </iact:action>
  <iact:action type="add" startTime="23512">
    <iact:property name="dataType"/>
    <iact:actionData xml:id="d8">
      <inkml:trace xmlns:inkml="http://www.w3.org/2003/InkML" xml:id="stk7" contextRef="#ctx0" brushRef="#br1">15328 6480 591 0,'0'0'185'8,"0"0"-44"-1,0 0-52 0,0 0-33 1,0 0 12-1,0 0 8 2,0 0-7-4,98-111 15 3,-54 76-3 0,28-5-13 0,20-1-11-1,41-10-19 1,34 1-5 2,34 5-13-5,30 8-6 1,-2 10-7 4,11 14 2-1,-2 13 6-2,-15 0-4-1,-8 0-1 2,-11 13-5 0,1 2-2 0,8-3-2-2,-9-1 1 3,-3-2 0-2,0-1-2 1,-16 2 2-2,-10 7 1 3,-6 10 1-3,-13 3-2 3,-2 4 6-3,-14 0-7 3,-18-7-1-2,-25-4 1 4,-26-11-1-9,-21-9 0 6,-24-3 1-1,-13 0 0 2,-9 0-1-4,-4 0 0 3,0 0-6 0,-4-7-1 1,-50-26 7-3,-15-9 2 2,-21-9-2-1,-10-7 1 2,-5-10-1-3,1-6 0 2,-5 2-1 0,21 5-2 0,-5 13-1-2,22 10 2 2,10 17 0-1,12 10-1 2,26 12 2-4,15 5 0 4,7 0 1-2,1 0 0 1,0 0 5-1,14 4 3 0,41 31-6 1,25 22 1 1,13 5-2-3,11 2 1 1,-1 4 2 1,-1-4-3 1,-5 1 4-4,-15-11 2 3,-16-10-1 1,-14-4 7-1,-27-12 6-2,-10-2-9 2,-15-8 3 0,0 2-4-3,-23-3-5 4,-41-3-3-2,-30-6 1 1,-6-4 0 0,-4-4 0-1,-9 0 1 1,16 2 1 0,10 7 1-2,6 1 3 2,5 2-6 0,12 5 0 0,22 0-2 0,8 2-1-3,12 4-14 4,7 2-61-1,15 4-76-3,0-21-86 3,19 2-288 1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3:22:33.913"/>
    </inkml:context>
    <inkml:brush xml:id="br0">
      <inkml:brushProperty name="width" value="0.05292" units="cm"/>
      <inkml:brushProperty name="height" value="0.05292" units="cm"/>
    </inkml:brush>
  </inkml:definitions>
  <iact:action type="add" startTime="1592">
    <iact:property name="dataType"/>
    <iact:actionData xml:id="d0">
      <inkml:trace xmlns:inkml="http://www.w3.org/2003/InkML" xml:id="stk0" contextRef="#ctx0" brushRef="#br0">14345 5839 590 0,'0'0'168'4,"0"0"-106"12,0 0-17-16,0 0-24 7,0 0-10 14,0 0 9-20,0 0 30-1,0 6 21 15,0 12 19-14,0 7-14 13,0 2-11-13,0 7-11 13,0-1-10-12,12 2-15 13,-4-9-13-14,13 1-4 9,-3-7-3-8,16-3 4 18,-2-4 7-20,23 2 1 8,6-1 7-6,11-9-3 20,9 6 5-22,3-5-2 1,3-1-3 8,6 3 3 9,-7 1-2-16,12 4-4 0,4 2-4 5,15 2-7 14,3 3 6-20,6-1-4 0,5-4-6 7,-4-4 6 17,-2 1 2-25,11-2 1 0,-1 4 2 4,1-1 0 4,-4 6-5 10,5-6 1-16,3-7-4 0,-2 0-1 5,-8-6 0 8,7 0-2-15,-23 0-7 12,-7 0 1-9,-4-20 1 17,7 3-1-20,-8-3 2 2,2 6-1 6,9 1 3 14,-10 1-2-22,-1 2 0 2,1-5-1 7,-9 3 1 6,-3 4-1-15,-2-1 1 5,-5 4 1 11,-3 2-2-16,6 1 2 8,10 2-1 15,0 0 0-23,6-3 2 0,-3 3-1 8,2 0 0-3,8-3 1 8,-3 3-3-11,-3 0 3 12,-4 0-5-12,-3 0 0 13,-10 0-1-13,6 0 1 1,-12 0 0 5,3-3-1 9,12 3 3-16,1 0-2 14,8 0 1-13,-3 0 0-1,0 0 0 13,11 0-1-10,-9 0 1 4,1 0-1 11,11 6 2-19,1 7-2 2,3 1 3 12,1 1-1-13,-10 0-1 14,0-7 0-13,-11-8 0 13,-11 0 0-14,6 0-1 2,-11-6 2 5,6-16-2 8,-8 2-1-14,-1 6-1 12,-4 8 2-12,-1 1-4 13,-4 5 3-13,3-4 0-1,-5 2-1 15,5-1 1-15,5-3 0 6,1 2 0 15,0 0 1-22,-4-2 0 1,3 3 0 7,-9 3 0-3,2 0 0 9,-13 0 0-10,7 0-2 6,0 0 2 8,-8 0-1-18,-11 0 0 2,4 0 1 7,-10 0-1-6,0 13 0 14,-1 2-2-17,-3 5-1 15,-8 7 1-14,-1-1-3 15,-9 8-2-14,-10 11 1 24,3 0-1-25,-10 7-3-1,-3-5 5 0,0-8 0 17,0-9 2-15,0-7 0-1,0-8 2 8,0-11-3 14,0-4 0-22,0 0-3-1,0 0-3 9,5-4-2 6,5-39-1-15,-3-11 8 15,9-10 2-12,-12 6 0-2,12 12 1 14,0 11 1-14,5 5 2 15,-4 7 1-15,6 7 0 3,0-1 0 19,2 6-1-21,11 0 0-2,3 1 3 15,9 6-3-14,6-2 1 9,5 3-1-7,2-2 2 15,3 1-1-17,0 2 0 1,5 0-1 8,-2-2 0 8,10-1 1-16,3-1 0-2,1 0-2 16,-4 4-2-16,-6-1 2 9,2 1 0 13,3 2 0-20,-8 0-2-2,6 0 3 3,1 0 0 7,-2 0 0 3,6 0 0-10,1 0-1 13,-3-12 1-14,3 3 0 7,-2-2 0-8,-11 3 0 14,10 4 0-14,-1 4 0 16,7 0 1-15,1 0-2 2,10 0 2 3,-10 0 0 9,9 0 0-15,-9 0 0 2,-3 0-1 11,-5 0 0-12,-11-8 0 8,2-9 0 7,-6 1 1-14,8 2-1-2,-5 4 0 8,-2 3 0 14,6 5 0-23,6 2 0 0,3 0-2 3,-10 0 0 7,2 0-2 6,-8 0 2-14,-1 2-1 12,-10 12 1-12,4 0-1 0,3 0 2 14,-10-2-1-16,10 1 1 8,-9 2 0 8,7-2 1-16,1-2-1 16,2 4 1-15,-4-3 0 14,4-1 0-12,-3-7-1-3,3 1 0 15,1 2 0-13,5-4 1 12,-3 0 0-12,3 1 0 2,-5-4 2 5,-2 7-2 6,-1-4 0-13,-12 2 1 12,-4-1 0-13,1-2-2 8,0-2 2-7,-5 3-1 18,7-3 0-20,2 0 0 12,5 0 0-10,0 0 0 11,7 0-2-11,5 0 4 15,-1-9-2-15,9 1 0-1,-7 1 1 14,-5 3 0-14,2-5-1 6,4 4 0 16,-5-3 1-23,-1-3-1 1,12 1 0 7,1 0 2 14,11 1-2-21,-14 4-4-1,-11-5 3 13,-14 3 0-10,-5-4 1 10,-3-9-3-11,-8-11 0 2,7-8 0 4,2-4 0 4,-8 1-1-10,5 8 4 16,-1 12 0-16,0 9-3 8,-5 8-5-10,-9 5-37 19,-16 0-72-17,-2 0-89-1,0 0-227 9</inkml:trace>
    </iact:actionData>
  </iact:action>
  <iact:action type="add" startTime="5592">
    <iact:property name="dataType"/>
    <iact:actionData xml:id="d1">
      <inkml:trace xmlns:inkml="http://www.w3.org/2003/InkML" xml:id="stk1" contextRef="#ctx0" brushRef="#br0">12008 6732 136 0,'0'0'213'4,"0"0"-106"3,0 0 2 14,0 0 56-21,0 0-66 0,0 0 6 14,0 0-7-12,-92 150-5 12,34 5-16-12,-9 58-10 0,-13 63-4 11,-14 55-12-10,-10 46-9 11,-17 38-21 1,-12 32-13-15,5 17-7 2,-8-9-1 7,16-30-2 7,11-48-11-14,12-57-36 0,13-52-33 14,11-56-22-15,71-212-48 8,2 0-205-5</inkml:trace>
    </iact:actionData>
  </iact:action>
  <iact:action type="add" startTime="6950">
    <iact:property name="dataType"/>
    <iact:actionData xml:id="d2">
      <inkml:trace xmlns:inkml="http://www.w3.org/2003/InkML" xml:id="stk2" contextRef="#ctx0" brushRef="#br0">18478 7248 287 0,'0'0'286'3,"0"0"-114"1,0 0-56 5,0 0-22 7,0 0-26-16,0 0-26 15,0 0-7-13,-602 1559-5 14,474-1248-8-15,-5-10-14 0,4-20-5 15,-3-22-3-15,15-31-3 9,17-34-23-8,19-36-71 14,73-154-143-15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9:15.3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11683">
    <iact:property name="dataType"/>
    <iact:actionData xml:id="d0">
      <inkml:trace xmlns:inkml="http://www.w3.org/2003/InkML" xml:id="stk0" contextRef="#ctx0" brushRef="#br0">4266 14233 297 0,'-56'-44'421'7,"53"44"-399"1,0 0-13-1,3 0 111-1,0 0-10 3,10 56-38-1,67 47-34 0,48 64 0-2,52 49 31 1,47 56-5 1,46 43-9 1,23 34-19-1,17 20-22-2,-1-5-1 2,-5-39-2 1,-43-57-1-4,-52-75 20 3,-76-77 1 0,-65-62-11 0,-45-37-5-2,-23-17-15 2,-14-91-14 1,-75-96-3-1,-80-111 17-2,-72-105 5 1,-49-63-5 2,-23-25 2-1,7 5-1-2,2 46 3 1,46 88-3 3,62 110 0-3,92 109-1-2,76 96 0 3,56 62 15 0,117 122 106 1,95 100-69-4,98 102-17 3,67 81-14 0,45 47 6 0,20 4 4-2,-25-22-12 2,-74-80-10 0,-110-113-9-1,-116-111-1 0,-86-107 1 2,-59-79-11-1,-87-151-35 0,-110-142 46-3,-97-150 2 3,-87-101 1 0,-38-23-3 0,17 36-5-2,53 99 3 2,95 132 2 0,111 134-3 1,104 126 3-4,82 90 9 4,154 151 31-2,116 91-35 1,109 102 18-2,67 49-5 2,27 38 3 1,-18 1-10-2,-53-51-10-1,-104-91-1 2,-119-122 1 0,-118-113 0 0,-104-92-1-2,-68-169-41 1,-122-143 25 2,-94-159 14 0,-81-108 4-3,-70-40-1 1,-26 26 1 1,39 109-2 0,96 147-10-1,129 164 10 0,153 150 0 1,121 103 13 0,174 154 42-2,140 115-38 1,91 94 14 2,51 68-2-1,35 33-28-3,-14-5 2 4,-63-55 3-1,-125-106-1 1,-146-141-5-3,-136-134-2 1,-84-102-5 1,-129-186-22-2,-130-140 21 2,-120-141 8 0,-67-63 0 0,8 24-6 0,74 86 6-3,125 143 1 5,116 134 2-3,117 118-2 1,80 79 13-2,149 128-1 2,115 92-12 0,81 71 1-1,33 39 5 1,-17-1-1-1,-74-40-6 1,-100-82-1-2,-119-103-3 2,-86-105 3-1,-76-94-8 3,-134-152-27-3,-98-111 32-1,-96-106 4 2,-36-39 0-1,16 22-4 3,77 83-12-5,107 122 10 3,113 113 5 0,73 104 2 0,156 75 19-2,115 123-6 2,117 90-4 0,36 60-1 0,-8-4-3-2,-66-46-6 2,-94-80-1-1,-109-91-1 3,-105-91 2-4,-76-85-4 1,-147-149-38 1,-92-128 29 0,-120-105-1-2,-22-26 0 1,36 49-17 2,99 105 6-1,154 121 22-3,124 99 3 4,157 87 11-1,131 39 6 0,98 121 12-2,55 66-3 2,21 29-24 1,-40 7-1-2,-44-34 4-2,-81-37-1 5,-92-30 2-4,-69-32-6 3,-71-40-3-4,-46-29-15 4,-19-35-48-1,-64-7-98-2,-39-49 14 1,-11-42-47 2,52 27-124-1</inkml:trace>
    </iact:actionData>
  </iact:action>
  <iact:action type="add" startTime="14066">
    <iact:property name="dataType"/>
    <iact:actionData xml:id="d1">
      <inkml:trace xmlns:inkml="http://www.w3.org/2003/InkML" xml:id="stk1" contextRef="#ctx0" brushRef="#br0">988 10712 478 0,'0'0'187'4,"0"0"-111"4,0 0 27 0,0 0 25 0,0 0-62-2,0 0-24 2,258 397 1 0,-108-163-4-2,37 35 8 1,28 22-1 2,17 8-5 1,8-15-5-4,-19-31-7 0,-31-51-2 2,-58-70-15 0,-60-58 11 0,-44-57-14-2,-28-37-9 1,0-102-23 2,-87-86 23-2,-67-103 8 1,-71-78-5-1,-59-60-2 1,-30-6-1-1,21 45 0 0,52 86 0 2,85 123-1-2,82 102 1-1,74 82 0 2,43 42 24 0,108 101 24 0,76 83-16 0,58 63-9-2,33 37 3 2,-7-2-11 0,-53-49 0-2,-64-70-5 2,-80-78 2 1,-58-61 0-2,-45-49-12-1,-11-30-11 2,-40-96-11 0,-60-85 19 0,-69-78-2-3,-44-37-2 3,-3 23-1 1,31 67 3-1,80 99 2 0,78 88 3-2,47 51 2 2,128 114 35 0,82 79-22-2,66 73 13 2,40 51 0 0,2 3-7 0,-23-34-10 0,-46-56-7-3,-76-74 5 4,-83-70-4-1,-75-73-5-2,-52-71-10 3,-128-144-32-2,-91-129 30 2,-86-120 0-4,-44-54 3 3,8 20 1 0,51 83 8 0,90 123-1-1,96 122-1-1,120 88 2 3,59 67 9-1,129 90 31-2,82 86 14 1,52 79-25 2,40 33-11-1,7 31 3 0,-33-11-8-2,-57-41-5 2,-97-68-4 0,-89-85-4-2,-92-90 0 2,-60-61-32 0,-117-125-36 0,-79-94 44-1,-43-90 2 0,-10-33-12 1,28 16 16 0,61 71 14-2,87 102 4 1,85 91 0 2,55 89 2-1,126 53 46-2,82 104 7 2,73 74-30 0,53 52-7-1,7 10 2-1,-34-13-4 2,-66-56-4 0,-90-78-4 1,-81-70-8-3,-77-66-1 2,-94-130-21 0,-90-97-3 0,-80-92 22-2,-35-61 0 2,2-22-10 0,46 20 8 0,73 64-6-2,85 91 10 2,90 88 1 0,35 81 5 0,97 58 11-2,71 58 10 2,70 103 1-1,56 70-8 2,38 49-3-3,-9 8-2 2,-46-19-13 0,-77-61-1 0,-99-78-2-2,-84-78 2 2,-62-63-13-1,-124-119-30 2,-78-86 27-1,-72-76 16-3,-14-24-10 4,53 31 5-1,83 72-3-2,108 80 8 2,64 75 1 0,131 58 12 0,85 30 15-2,55 93-2 2,28 40-4-1,-9 4-19 2,-63-32 3-3,-70-49 1 2,-80-39-2 0,-54-34-5-1,-30-13-4 2,0 0-41-3,-40-23-59 2,-27-29-44 0,0-19-30-2,31 37-103 2,36 16-503 0</inkml:trace>
    </iact:actionData>
  </iact:action>
  <iact:action type="add" startTime="18912">
    <iact:property name="dataType"/>
    <iact:actionData xml:id="d2">
      <inkml:trace xmlns:inkml="http://www.w3.org/2003/InkML" xml:id="stk2" contextRef="#ctx0" brushRef="#br1">24742 13986 232 0,'0'0'625'6,"0"0"-495"1,0 0-4 1,0 0-52 0,0 0-51-1,0 0-17 1,11-5 17 0,-27 25 5 0,-5-1-7-2,17 1 1 3,-8-6 2-2,12-1 13 1,0 4 7-2,3 3-1 2,31 0-11 0,2-11-9 0,-6-7-8-2,7-2-1 2,-4-8-9-1,-8-32-5 2,-9-15 0-4,-14-5-1 4,-2-4 1-1,-2 2 1 0,-35 11 0-1,-11 15-1 1,-5 22 1 1,-7 14-1-2,4 9 4 0,-1 46 5 1,14 21 2-1,15 5 0 2,11 1-3-3,17-12 2 1,0-16 4 2,0-15 4-2,40-17-1-1,20-12 0 2,8-10-4 0,20 0-2 0,-6-44-6-1,-19-11-3 0,-15-12-4 3,-16 1 2-3,-32 10 0-2,0 11-1 6,0 15 1-4,-43 10-1 0,-14 20 2-1,-2 0 1 2,-5 8 3-1,7 34 9 2,17 12 5-3,17 2 9 3,5-6-4-3,18-6-7 2,0-16 0-2,0-11 4 3,23-10-6-3,19-7-5 2,0 0-2-2,-1 0-5 1,-8-24-2 1,-9-14-1 0,-11-4-1-2,-13 0-4 2,0 3 1 0,-32 11 2 0,-13 10-4-1,1 18 4 1,-5 0 2 0,8 18 0 0,11 25 3-2,7-3 0 2,10 6 2 0,13-10 0 0,0-10 0-3,0-6 1 4,23-18-2-2,18-2-1 2,8 0-1-3,-1-31-2 2,-9-14 0 0,-12-5 0 0,-9-4-3-2,-18 7 2 1,0 8-3 3,-5 9-1-2,-18 17 0-3,-10 9 2 3,10 4 3 1,2 0 0-1,5 0 1-3,12 24 4 3,4 3-1 1,0 3 0-2,0-6 0 0,7-7-2 0,27-6-1 2,-11-8-1-2,13-3-3 0,-11 0-11 0,-2-3-27 1,-10-11-50 1,-13 12-53-3,0 2-76 2,0 0-223 0</inkml:trace>
    </iact:actionData>
  </iact:action>
  <iact:action type="add" startTime="20419">
    <iact:property name="dataType"/>
    <iact:actionData xml:id="d3">
      <inkml:trace xmlns:inkml="http://www.w3.org/2003/InkML" xml:id="stk3" contextRef="#ctx0" brushRef="#br1">24799 14121 295 0,'0'0'202'7,"0"0"7"0,0 0-50 2,0 0-51-3,0 0-14 2,0 0 1 0,0 0-11 0,42 17-15-2,-42-17-14 2,0-5 10-1,-20-18 1 2,-18-5-9-4,-5-6-8 3,-1-3-7 0,-12-8-7 0,5-2 0-2,-3-7-6 3,-2 1-1-1,8 0-1 0,-4 5 0 0,7 7-6 3,1 0-3-5,-9 0-4 1,-3-5-6-1,9 1 0 2,-14-7 2 1,-3-2-4-2,-6-3-3-1,4 1 3 3,5 4-4-1,-3 3 2-2,8 4-3 2,-4 0 0-1,4 0 0 3,11-3 1-4,-12 1-2 1,11-10 0 1,-8 1 1 0,0-3 0-2,4-3-1 3,-2-2 0-3,4-4 0 4,-4-5 2-3,2-3-2 0,-5 1 0-1,-1-4 1 2,8-4-1 0,-9-3 0-2,1-1 0 2,5-9 1 0,-6 7-2 1,-1 2 0-4,2 8-1 5,5 16-2-4,12 10 0 3,4 14-7-4,12 9-3 3,4-2 5 1,-1-4 3-3,-2-15 3 2,-13-5 0-1,-5-3 3 1,-1 8-1 2,5 13-1-7,13 14 0 4,10 16-5 1,4 8-2 1,9 0 1-4,-3 0 6 4,3 0 1-2,-11 0-3-1,6 0-2 2,5 0 6 0,-3 0 0 0,3 0 1 0,0 2 3-2,0 13-3 2,0 5 1 1,0 7-2-1,3 8 2-2,13-3-1 2,-4 0 0 1,1-3 0-1,-7-4 0-1,4 0-2-2,-6 0 0 4,12 6 1-2,4 9 3-2,4 10-3 4,15 8 2 0,1 4-1-1,1-5 3-3,-1-7 2 3,-16-18-3-1,-7-18 2 2,-11-9-3-3,4-5-2 2,-10 0-3 0,0-30-4-2,0-30 6 3,-33-15 1-2,-6-11 0 1,-2 1 3-2,0-3-3 3,2 11 0-1,12 13-1-1,9 17 0 1,2 10 1-2,8 17 1 2,0 8 0 0,4 7-1 1,1 5 1-4,3 0 2 3,0 0 1-1,0 0 0 2,15 3-1-3,22 20 1 2,11 13-1 0,16 12 3 0,11 17 6-2,6 10-6 3,4 4 1-1,-9-8-3-1,-12-18-2-1,-23-22-1 2,-21-19 0 0,-8-7-2-2,-12-5-14 1,0 0-57 2,0 0-80-1,-32-24-73 1,7 6-61-3,-7-1-537 1</inkml:trace>
    </iact:actionData>
  </iact:action>
  <iact:action type="add" startTime="21769">
    <iact:property name="dataType"/>
    <iact:actionData xml:id="d4">
      <inkml:trace xmlns:inkml="http://www.w3.org/2003/InkML" xml:id="stk4" contextRef="#ctx0" brushRef="#br1">20820 10650 511 0,'0'0'369'7,"0"0"-227"1,0 0-2-2,0 0-54 2,0 0-18 0,0 0-14 0,0 0-17 0,241 74-1-2,-194-103-1 2,-3-11-12 0,-14-4-7 0,-14-11-9-2,-13-5-1 1,-3-1-6 2,-8-1 0-2,-27 8-1-1,-12 14-1 2,4 12 2 1,-1 26-2-1,5 2-1-2,6 23-1 2,5 37 4-1,8 19 8 0,17 9-3 2,3-1 1-2,0-3 1 1,0-8 7 0,19-5 9-1,13-9 5 0,16-12 1 1,1-13-7 2,13-12-11-6,9-15-8 4,-4-10-3 1,-3 0 0-2,-8 0-6-1,-12-16-17 3,-6-3-46-1,-7-8-47-3,-31 17-87 3,0 4-111 0</inkml:trace>
    </iact:actionData>
  </iact:action>
  <iact:action type="add" startTime="22249">
    <iact:property name="dataType"/>
    <iact:actionData xml:id="d5">
      <inkml:trace xmlns:inkml="http://www.w3.org/2003/InkML" xml:id="stk5" contextRef="#ctx0" brushRef="#br1">21743 10817 791 0,'0'0'168'7,"0"0"-61"0,0 0 3 2,0 0-1-3,0 0-20 1,0 0-23 1,8 299-28-2,9-247-24 2,-11-12-14 1,1-21-4-1,-7-14-63-1,0-5-120 1,0-11-155-1</inkml:trace>
    </iact:actionData>
  </iact:action>
  <iact:action type="add" startTime="22600">
    <iact:property name="dataType"/>
    <iact:actionData xml:id="d6">
      <inkml:trace xmlns:inkml="http://www.w3.org/2003/InkML" xml:id="stk6" contextRef="#ctx0" brushRef="#br1">20791 9838 358 0,'0'0'489'8,"0"0"-327"-1,0 0-43 2,0 0-45-1,0 0-12-2,0 0 2 2,167-25 15 0,-103 25-7 1,7 0 4-3,21 9-3 1,26 17-6 1,5 10-29 1,4-1 5-4,-6 3-7 3,-21-4-7 0,-26-10-1-2,-35-9 2 2,-17-7-9 0,-22-5-14 0,0-3-7-3,0 0-5 4,-37-15-8-1,-10-35 11 0,-27-14 2-2,-3-13 0 2,-3 2 1 0,13 7-2 0,7 12 0 1,19 19 1-3,21 22-12 1,4 15-35 2,13 0-67-4,3 37-60 3,0 1-120 0,11 6-804-1</inkml:trace>
    </iact:actionData>
  </iact:action>
  <iact:action type="add" startTime="23868">
    <iact:property name="dataType"/>
    <iact:actionData xml:id="d7">
      <inkml:trace xmlns:inkml="http://www.w3.org/2003/InkML" xml:id="stk7" contextRef="#ctx0" brushRef="#br1">24856 13860 283 0,'0'0'403'8,"0"0"-270"-3,0 0-31 4,0 0-40-1,0 0-25-2,0 0 8 2,0 0 10-1,21-20 20 1,-2-2-1-1,-1-1 0 0,5-1-13 1,4-8-16 0,7-7-10-1,5-3-2 2,1-8-4-2,4-1-5 1,1 1-6-2,7 3 3 2,-9 3 4 0,2 0-1 1,8 0-10-1,-10 0-3-3,11 5-1 3,-8-7-2 1,11-4 2-3,-10-6-4 1,7-4 1 1,-6 4-3 1,1 9 2-3,-8 10 6 2,1 0 9 0,-5 2-5-1,4-4-7 0,-2-8-4 0,2 0-3 2,9-3 2-1,0-7-4-3,6-4 4 3,-4-1 2 0,4-1 5 1,0 10 0-4,-8 6-1 2,4 1 0 2,-11 2-6-1,-12-1 1-2,7-2-5 3,-9-2 0-2,5-7 1 1,2-11-1-1,-8-5-1 0,1 3 1 1,2 4-1 0,-17 20 1-1,1 11-1 1,-9 15 0-1,8 7 1 0,-11 4-2 0,7-6 2 1,3-2-3 0,9-7 3 0,-2-3 0 0,5-1-1-2,-3-2 1 2,6 1 1 0,-4 6-1 0,-6 5 0-3,0 7 1 4,-13 3-1-1,-2 4 0 0,-1 3 0-1,0 0 0 0,0 0-1 2,0 0 0-3,0 0-2 1,-1 0-1 1,-42 0 4 0,-21 29 0-2,-13 10 5 3,-3 5-4-2,-4 7 1 1,-4 3-2-2,7-7 0 2,12-7 0 0,1-16 0 1,23-9-3-4,25-13-2 2,17-2 0 2,3 0 1-1,3-9-11 0,48-32 15-1,13-7 2 2,12 4 1 0,-5 10 0-3,2 8 0 1,-14 4 1 3,-11 5 6-3,4-2-7-2,-14 2-2 2,-15 6 2 3,-5 8 0-3,-13-1 3-3,-5 4 15 3,0 0 12 1,0 35 29 0,0 27-29-1,0 21-23 1,0 5 0-1,0-13-4 1,2-18 1-1,-2-23-7 1,0-24-5 0,0-10-13-1,3 0-58-1,7 0-64 3,-7-8-114-1,1-9-207 0</inkml:trace>
    </iact:actionData>
  </iact:action>
  <iact:action type="add" startTime="25106">
    <iact:property name="dataType"/>
    <iact:actionData xml:id="d8">
      <inkml:trace xmlns:inkml="http://www.w3.org/2003/InkML" xml:id="stk8" contextRef="#ctx0" brushRef="#br1">26647 10594 430 0,'0'0'472'6,"0"0"-283"2,0 0-37 1,0 0-42-4,0 0-52 3,0 0-18 0,0 0-10 0,151 28-11-2,-100-62 2 2,10-13 0 1,2-12 3-2,-6-12-7-1,-8 7-8 3,-23 2-7-2,-10 12-2 1,-16 13-2-2,0 13-3 2,-52 11-3 0,-12 13-3-1,-16 0-8-1,-1 26 4 3,6 25 3 1,7 10-1-2,11 7 4-1,17 7 8 0,16 2 1 3,7-5 2-4,17-4 2-1,0-8 13 3,20-13 4 0,34-2-4 0,8-14-3-1,8-11-3 0,10-7-9 3,-5-9 2-3,-17-4-4-2,-10 0-1 4,-13 0-16-2,-11 0-66 1,-8-6-62-2,-16-9-139 2,0 4-485 0</inkml:trace>
    </iact:actionData>
  </iact:action>
  <iact:action type="add" startTime="25584">
    <iact:property name="dataType"/>
    <iact:actionData xml:id="d9">
      <inkml:trace xmlns:inkml="http://www.w3.org/2003/InkML" xml:id="stk9" contextRef="#ctx0" brushRef="#br1">27508 10598 727 0,'0'0'236'8,"0"0"-68"0,0 0-54 0,0 0-38 0,0 0-7-2,0 0-34 1,173 153-2 1,-173-96-10 0,0-9-13-2,-29-9-10 4,-19-11 0-3,-4-14-2 0,-9-14-4 0,13 0-31 1,4 0-15 0,13-14 9-2,23 3 20 2,8 5 23-1,3 6 1 2,38 0 20-3,18 0-1 2,8 11-10 0,7 16-6 0,-7-8-4-2,-7-6 0 4,-6-8-3-3,-15-5-48 1,-39 0-116-2,0 0-205 1</inkml:trace>
    </iact:actionData>
  </iact:action>
  <iact:action type="add" startTime="26035">
    <iact:property name="dataType"/>
    <iact:actionData xml:id="d10">
      <inkml:trace xmlns:inkml="http://www.w3.org/2003/InkML" xml:id="stk10" contextRef="#ctx0" brushRef="#br1">26680 9685 166 0,'0'0'357'7,"0"0"-284"0,0 0 11 1,0 0-21-2,0 0 15 3,0 0 59-1,-23-24 28-1,23 24-26 0,3 0-16 1,25 0-27-1,21 0-16 2,12 7-7-4,22 3-13 3,9-10-10 1,21 0-18-2,3 0 5-1,5-6-11 6,-4-1 12-7,-13 7 7 2,1 0-1 0,-10 0-2 0,-15 20-15 3,-15-5-15-1,-28-3-12-5,-14-9 0 3,-10-3 0 2,-10 0 0-1,-3 0 0-2,1 0 0 4,-1 0 0-4,0 0 0 3,-14-34 0-4,-46-28 0 3,-19-8 0-1,-3-6 0 2,16 9 0-3,5 8 0 2,17 19 0 0,11 14 0 0,14 18-20-1,12 8-44-1,7 0-15 3,0 0-20-1,0 20-92-3,3 12-165 4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0:19:15.32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5" units="cm"/>
      <inkml:brushProperty name="height" value="0.055" units="cm"/>
    </inkml:brush>
  </inkml:definitions>
  <iact:action type="add" startTime="10432">
    <iact:property name="dataType"/>
    <iact:actionData xml:id="d0">
      <inkml:trace xmlns:inkml="http://www.w3.org/2003/InkML" xml:id="stk0" contextRef="#ctx0" brushRef="#br0">5951 11489 446 0,'0'-13'196'5,"0"11"-62"3,0 2-1 0,0 0-30 0,0 0-24 0,3 2-9-2,13 38-32 2,8 25-2 0,12 28-11-1,9 16 9 0,8 17-7 1,0 4-5 0,5 6-7 1,-14-14-7-3,5-10 0 1,-17-11-6 1,0-22 0 1,-12-19 2-2,-16-26-4 1,-1-14 1 0,-3-18-1-2,0-2-2 1,-30 0-7 0,-27-30 4 1,-17-19-5 0,-10-7 0-2,0 6-6 2,5 6-15 1,15 14-15-1,13 8 0-1,12 10 19 0,19 7 4 1,17 5 12 0,3 0 11-2,0 0 2 2,0 0 52 0,19 32-12 0,14 9 17-2,5 6-13 2,4-2-10 0,0 7-9 0,0-8 1-2,-5-7-12 1,-6-12 2 2,-11-11 2-1,6-11 8-3,0-3 2 3,2-6-12 0,1-32-6 1,0-22-9-4,0-8 9 4,-3-2 4-2,-6-6 1 1,3 7-3-1,2 9-4 1,-8 9-8-1,7 9-2 1,-6 15 0-2,-5 9-15 3,-4 14-64-2,0 4-118-1,1 0-211 3</inkml:trace>
    </iact:actionData>
  </iact:action>
  <iact:action type="add" startTime="11574">
    <iact:property name="dataType"/>
    <iact:actionData xml:id="d1">
      <inkml:trace xmlns:inkml="http://www.w3.org/2003/InkML" xml:id="stk1" contextRef="#ctx0" brushRef="#br0">15241 11521 360 0,'0'0'241'6,"0"0"-64"0,0 0-68 2,0 0-21 0,0 0-38-1,0 0-2 0,0 0 0 0,-274 348-8 1,230-267-12 1,-1 8 4-4,-7 12-6 4,4 5 3-1,-4 8-10 0,9-11-7-3,6-8-6 3,-3-21-6 0,12-23 0 0,-1-21 0-2,18-18-1 3,-1-7-1 0,12-5 0-2,0 0 0-1,0-10-4 2,0-27-3 0,0-7 9-1,0-3-1-1,0-5 1 2,0-12-1 1,0-5 1-2,0 0 0-1,0 12-1 2,0 15 1 0,-1 18 0 0,-2 19 0-2,-7 5 0 2,4 0 0 0,-3 39 1-2,-2 20 7 2,6 3 9 0,5 3 2 0,0 0 9 0,0-7 9-1,0-1-8 1,0-9 1 0,5-11-8-1,15-12-4-1,-14-17 1 2,11-6 13 0,22-2 3 0,3 0-15-2,31-8-6 2,-5-25 3 0,4-7-8 1,-8 1-4-4,-20 2-5 3,-8 12 2 0,-16 5-4 0,-7 14-4-2,-10 6-42 2,-3 0-100 0,0 6-124-2</inkml:trace>
    </iact:actionData>
  </iact:action>
  <iact:action type="add" startTime="19574">
    <iact:property name="dataType"/>
    <iact:actionData xml:id="d2">
      <inkml:trace xmlns:inkml="http://www.w3.org/2003/InkML" xml:id="stk2" contextRef="#ctx0" brushRef="#br1">17035 13503 425 0,'0'0'227'7,"0"0"-101"1,0 0-62-2,0 0 39 2,0 0-38 0,0 0-23 0,0 0-12 0,-337-94 9-1,250 94-6 0,-13 0 7 2,-2 16-3-2,-11 17 2-1,6 4-14 2,7 5-7 1,6 0-9 0,20 12-5-5,3 7 0 4,11 12-1 1,9 8 2 1,5 10 4-4,7 2-1 2,8 10-1-1,1 2-3 2,7 1-2-4,16 1-1 2,-4 2 1 0,11 1-1 2,0-3 1-3,0-2-2 3,34-13 3-2,27-6 3 1,26 0 12-2,33 0 1 2,29 13-14 0,3 5-2-3,5-1 0 4,-15-6-1-1,-3-19 3 0,-5-19 1-3,3-29-5 3,14-27 1 0,6-3-2 2,1-51-1-3,-11-15-4-1,-9-2 2 2,-19 8 2 0,-18 8 1 0,-8 1 4-2,-22-5-3 2,-10-29 1 0,-20-30-2-2,-22-45-1 2,-19-36 0 1,-11-18 0-2,-63-5 0 1,-26 11 0-3,-20 18 1 4,-16 31-2-1,-5 36-12 0,17 42-59-2,6 32-65 2,88 49-61 0,4 19-448-1</inkml:trace>
    </iact:actionData>
  </iact:action>
  <iact:action type="add" startTime="20624">
    <iact:property name="dataType"/>
    <iact:actionData xml:id="d3">
      <inkml:trace xmlns:inkml="http://www.w3.org/2003/InkML" xml:id="stk3" contextRef="#ctx0" brushRef="#br1">23039 13293 424 0,'0'0'211'7,"0"0"-75"2,0 0-33-4,0 0-20 3,0 0-27 1,0 0-1-1,0 0 21-3,-42-74-14 4,-27 74-23-2,-23 0-5 2,1 9-8-2,-8 19-8 0,-1 9 0 0,-2 4-3 1,-9 10-4-2,7 2-5 3,8 9-2-1,12-1-4 1,10 7 0-1,26 5 0-2,8 4 0 3,14 12 0-2,10 4 0 2,6 8 2-4,10 5-2 4,0-1 2-2,8 5-2 2,17-1 1-4,11 4 0 4,8 5-1-1,4-6 2-3,8-5-2 4,17-12 0-2,8-8 1 2,19-8 2-5,17-8 3 5,15 2 1 0,25-6-3-2,2 3 0-1,6-5-1 4,-4-15 3-3,-7-12 4 0,-11-31-2-1,2-7 2 1,9-24-8 3,3-47 0-1,2-21-2-3,-14-17 1 0,-9-14-1 2,-31-15 2 1,-24-18 0-1,-22-17-2-2,-21-14-2 2,-35-13-1 0,-3-7 2-3,-61-13 0 3,-39 4 0 0,-38 16 1 0,-26 31-2 0,-8 46-1-2,-1 42-3 2,1 41-20 0,23 37-27-3,114 12-65 4,15 34-109-1</inkml:trace>
    </iact:actionData>
  </iact:action>
  <iact:action type="add" startTime="21714">
    <iact:property name="dataType"/>
    <iact:actionData xml:id="d4">
      <inkml:trace xmlns:inkml="http://www.w3.org/2003/InkML" xml:id="stk4" contextRef="#ctx0" brushRef="#br1">30380 13275 499 0,'0'0'130'6,"0"0"25"-1,0 0-21 4,0 0-49-2,0 0-26 2,0 0-16-3,-641-106-6 1,431 116 3 1,0 39-19 0,5 18 5-2,14 20-4 2,17 21-10 2,29 15-9-1,28 11 0-3,18 13 0 1,38 4 0 1,9 2-1 0,27 7 3-2,22 6 4 2,3 19 8 0,56 14 5-1,45 7-9-1,42-9 3 3,49-21 0-1,35-26-3 1,34-36 9-3,10-41-12 1,11-48 1 2,9-25-8-2,-20-56-3 0,-17-43-2 0,-33-27 2 2,-39-25 0-2,-49-29 0 4,-50-40 0-8,-53-24-2 3,-30-28 1 3,-30-9 1-3,-63 5-2 1,-19 21-16 2,-28 41-29-1,-17 46-53-2,-17 43-20 2,106 125-84 0,-3 0-260 0</inkml:trace>
    </iact:actionData>
  </iact:action>
  <iact:action type="remove" startTime="26410">
    <iact:property name="style" value="instant"/>
    <iact:actionData xml:id="d5" ref="#d3"/>
  </iact:action>
  <iact:action type="add" startTime="26431">
    <iact:property name="dataType" value="strokeEraser"/>
    <iact:actionData xml:id="d6">
      <inkml:trace xmlns:inkml="http://www.w3.org/2003/InkML" xml:id="stk5" contextRef="#ctx0" brushRef="#br2">29343 17648 489 0,'0'0'291'37,"0"0"-124"-36,0 0-62-1,0 0-37 0,0 0-49 0,0 0-19 7,0 0-34 1,-61 20-95-2,52-20-348 2</inkml:trace>
    </iact:actionData>
  </iact:action>
  <iact:action type="add" startTime="27055">
    <iact:property name="dataType" value="strokeEraser"/>
    <iact:actionData xml:id="d7">
      <inkml:trace xmlns:inkml="http://www.w3.org/2003/InkML" xml:id="stk6" contextRef="#ctx0" brushRef="#br2">36283 17665 393 0,'0'0'237'8,"0"0"-103"-1,0 0-53 2,0 0-13-3,0 0-50 2,0 0-18 0,-36-13-14 0,16 13-44-3,10 0-128 4,-1 0-280-2</inkml:trace>
    </iact:actionData>
  </iact:action>
  <iact:action type="remove" startTime="27774">
    <iact:property name="style" value="instant"/>
    <iact:actionData xml:id="d8" ref="#d4"/>
  </iact:action>
  <iact:action type="add" startTime="27715">
    <iact:property name="dataType" value="strokeEraser"/>
    <iact:actionData xml:id="d9">
      <inkml:trace xmlns:inkml="http://www.w3.org/2003/InkML" xml:id="stk7" contextRef="#ctx0" brushRef="#br2">35161 18736 219 0,'0'0'255'7,"0"0"-112"1,0 0-29 2,0 0-37-5,0 0-49 3,0 0-27 0,-3-17-1-1,-5 17-8 3,3 0-36-5,2 0-73 2,-7 0-60 0</inkml:trace>
    </iact:actionData>
  </iact:action>
  <iact:action type="add" startTime="29161">
    <iact:property name="dataType"/>
    <iact:actionData xml:id="d10">
      <inkml:trace xmlns:inkml="http://www.w3.org/2003/InkML" xml:id="stk8" contextRef="#ctx0" brushRef="#br1">23277 13582 270 0,'0'0'247'8,"0"0"-49"-2,0 0-69 2,0 0-36 0,0 0-33 0,0 0-22-2,-30-30 14 2,-24 35-15 0,-13 14-11 0,-7 9-4-2,-8 6 2 2,1 3 1 0,4 5-6 0,-4 0-5 0,-2-3-10-2,6 6 0 3,-4 3-3-2,-3 12-1 4,1 5 2-6,6 21-2 1,3-2 3 4,15 3-3-5,14-2 0 2,4-3-1 1,2 2 1 1,6 4-1-4,5 17 1 3,10 8 0 1,10 8 1-1,8-5-1-2,0-5 1 2,0-12 0-1,8-13 0 2,15-7-1-3,29 0 2 1,0-7-1 2,24-1 2-2,21-6 2-1,17-3 5 3,9-4-7-2,5-1 7 1,10 0 7-2,5-4 2 4,11-8-1-4,4-6-2 2,-5-17 0-2,4-14-13 2,-2-8 1 0,-7-27-1 0,-2-44-2-2,-15-21 0 2,-7-18 0 0,3-17-1 0,-16-8 3 0,1-8-3-2,-24-8 0 3,-15-18-1-2,-28-28 0-1,-29-20 0 2,-16-10 0 0,-24 3 1 0,-52 24 0-2,-37 33 0 2,-25 45-3 0,-14 34 0 0,-25 29 3-1,4 20-4 0,5 11-16 1,25 11-33 0,25 8-42 0,98 9-91-2,20 0-292 2</inkml:trace>
    </iact:actionData>
  </iact:action>
  <iact:action type="add" startTime="30361">
    <iact:property name="dataType"/>
    <iact:actionData xml:id="d11">
      <inkml:trace xmlns:inkml="http://www.w3.org/2003/InkML" xml:id="stk9" contextRef="#ctx0" brushRef="#br1">30010 13337 285 0,'0'0'169'8,"0"0"-93"-2,0 0 43 2,0 0-32 0,0 0-24 0,0 0-3-2,0 0-1 2,-399 3-24 0,307 11-9 0,5 0 4-2,0 3-4 2,-10 11-14 0,-3 6-1 0,1 11 2-2,0 11 4 2,5 5-3 1,10 10 0-1,9 11-1-2,7 8 0 2,10 11-3 0,3 8 3-1,11 7-3 0,17 7 1 0,-2 9 6 2,17 14 0-1,11 15 9-2,1 7-1 1,0-2-9 2,0-10 3-2,27-6 4 2,30-7-9-3,24-5 8 2,19-3-6 1,24-8-5-2,20-9 1-1,11-9-5 2,22-19 8 1,10-25-10-4,17-34 13 3,17-31-17 0,0-8-1 0,1-76-1-1,-4-38 1 5,5-46 0-8,-9-41 0 4,-14-18 1-2,-16-7-1 3,-30 4 1-2,-47 11 0 2,-41 7-1-2,-42 12-1-1,-24 13-1 2,-49 18 2 0,-58 10-7 1,-37 7-20-4,-24 5-8 4,-19 18-6-2,-10 14-29 0,-3 23 5 0,3 24-58 3,136 68-92-4,17 0-318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1:23:25.45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5856">
    <iact:property name="dataType"/>
    <iact:actionData xml:id="d0">
      <inkml:trace xmlns:inkml="http://www.w3.org/2003/InkML" xml:id="stk0" contextRef="#ctx0" brushRef="#br0">13622 14155 490 0,'0'0'176'8,"0"0"-51"1,0 0-22-4,0 0-19 4,0 0-27-2,0 0-7 2,0 0-12-3,20-20-7 1,-20 20-8 1,0 0-5 0,0 0 13 0,0 0-7-2,0 0-3 2,0 0-5 1,0 0-5-3,0 0-3 1,0 0-3 1,0 0 2-1,0 0 13 3,3 0 2-5,10 7-4 4,-6-5 4-2,3 0-12 0,-4-2-5 0,-2 0-5 1,14 0-3 0,-12-2 2-3,10-18 1 4,-2-2-1 0,-11 4 2-2,1 4-2 1,-4 6 2-2,0 6-2 2,0 2-3 0,0 0 1-1,0 0 3 0,-8 0 13 1,-8 13 4 0,3 11 5-2,7 0-3 2,6 1-2 0,0-3 0 0,0-4-6-2,0-6 7 2,0-11-3 0,0-1 4 1,6 0-8-4,10 0-10 3,-2 0-1 0,-7-21-2 0,-4-8 1-2,-3 4-3 2,0 3 4 0,0 10-4-1,0 6 2 2,-7 6-4-3,-10 0 2 2,-2 0 4 0,-4 13 5 0,5 17 0-1,8 2-3 0,-3-8 2 0,13 1 0-1,0-5 0 3,0-5 2-1,0-8 3 1,7-1-5-4,22-6-4 3,-4 0 0 0,-2-3-2 0,6-30 1-2,-9-6-1 2,-12 0 1 0,-8 4-1 0,0 12 0-2,0 12-1 2,-5 11-3 0,-31 0-3 0,-3 7 9 0,-15 27 3-2,3 7 0 2,8 3 0 2,13 0-1-6,6-8 1 4,17-3-3 1,7-4 9-1,0-9 10-3,0-7 9 3,33-8-7 1,23-5-6-2,3 0-10 0,5-21-5 1,-8-16 0 0,-15-2 0-1,-21 2 0 0,-4 8-1 0,-16 11-3 1,0 3 0 0,0 0 0-2,-33 2 0 2,-8 4 2 1,-5-2 2-2,2 5 1-1,7 6 1 2,8 0-1 1,17 0 1-2,-2 0 2-1,14 0 1 2,0 6 7 0,0 5 5 0,15 2-8 0,25-4-3-2,3 1 0 4,1-5-4-3,-14-2 3-1,-7-3-5 2,-11 0 0 0,-3 0-5 0,-5 0-2-3,-4-20-13 3,0 3-41 0,0 6-60 0,0 6-70-2,-13 5-245 2</inkml:trace>
    </iact:actionData>
  </iact:action>
  <iact:action type="add" startTime="8017">
    <iact:property name="dataType"/>
    <iact:actionData xml:id="d1">
      <inkml:trace xmlns:inkml="http://www.w3.org/2003/InkML" xml:id="stk1" contextRef="#ctx0" brushRef="#br0">13775 14189 445 0,'0'0'229'7,"0"0"-56"1,0 0-69-2,0 0-36 2,0 0-16 0,0 0 0 0,0 0 12-2,115 2-8 2,-98-2-2 1,11 0-7-2,-6 0-8-1,1 0-6 2,3 0-7 0,4 0 1 0,-2 0-1-2,5 0-1 2,-7 0-3 0,15-5 1 1,-8 0-4-4,-2 2-2 3,5-3-3 0,0 6 4 2,-7-4 2-5,13 4 1 3,-1 0-1 1,5 0-7-1,2 0-3-2,4 0-3 1,-4-2 0 2,4-3 0 0,-4-5 3-5,-5 1-3 5,7-6-1-1,-10 2 0-1,1-2 0-1,-2 0 0 3,-7 1 0-2,17-2 0 2,-5-2-2-4,1 2 1 3,11-1-1 1,1 0 3-2,-1-3 2 1,8-2 0-2,-2 2-1 2,-1-2-2 1,0 2 2-2,-4 3-6-1,-10-2 6 3,10 2-7-2,-2 0 5 0,-7 3-1 0,5 0-1 4,-5-3 1-6,2 1-4 1,0-5 4 2,7 2-5 1,-1-2 2-2,-5 1-1 0,10-7 0 2,-2 5-1-3,-2 2 1 4,1 1 1-5,-3 2-2 3,-7-4 2 1,8-1-1-3,-8 3 0 1,9-4-1 1,-1 3 1 0,1-4 0-1,-5-3-1 0,5 0 0 1,2-4 0 1,-5 0 1-2,2 1-1-2,-8 1 0 4,-2 7 0-2,4-4-1 2,-10 7 1-4,-4-6-1 4,-1-4-1-1,2 1 2 0,0-2 0-3,5-4-1 4,-1-3 0-1,-1 3 2-1,-3 4-2 1,0-2 2-2,2 5 0 4,-8 5-1-3,10-4 1 0,-1-2-1 0,9 0 0 2,-5-9 0-2,9-5 1 0,-5-4-2 0,9-4 1 2,-11 3-2-3,4 5 2 0,-10 5 0 3,1 3 0-1,-2 4 0 0,-9 1 0-2,8 3 1 1,-5-4-1 1,6-1 1 1,-7-6-2-3,9-2 2 2,1-6-3 0,-4 3 2 0,-2-2-1-2,4 4 0 1,0 3 2 1,-3 3-1 0,-6 0 0-2,5 3 0 3,0-8 0-1,2 3 0 0,-8-1-1-2,2 0 1 2,-7 4 0 0,4 2 0 1,-4 3-1-4,-5 1 1 3,3-1 0 0,9-1 0 0,-7-2 0-1,-2-3-1 0,0 1 1 1,-6-3-2 0,6 4 1-2,-7 8-1 4,6-3 2-5,-3 7 0 4,-2-2 0-5,4 3 0 5,-1-2 1-2,3-3-2 1,-3 1 1-2,7-1 0 2,-1 0 0 2,-9 3 0-4,-2 1 1 1,5 3-1 1,-1 0 0-1,-2 2-1 1,3-4 1-1,2 2 0 0,-4-3 0 4,5 3 0-6,-6 0-1 1,3 1 1 2,-1-1 0 1,-1-1-1-1,5-1 1-3,-6-6-1 3,6-1 0 1,9-1 0-2,-4 1 1-1,-6-3 0 4,-1 5-2-4,-3-2 1 2,2 4 0-1,-1 3 0 1,-6-2 1 0,-1 4-1-1,3-5 1 0,0 3 0 0,1-4-2 1,-2-2 2 1,7-6 0-4,-2 1 0 4,-2 0-1-1,-1 0 0-1,1 6 0-1,-11-6 1 2,11-1-1 0,-3 6 0 0,-1 0 1-2,1-3-1 2,6 0 1 0,-1-5 0 0,1-4 0-2,1-7 1 2,-1-5-3 0,0 1 1 0,-4-3-1-1,-8 4-1 1,7 0 3 0,6 3-1-1,-5 4 0-1,1 8 1 2,-5-2 0 0,7-1-1 1,4-6 3-3,-1 3-4 2,6-2 4-1,-7-2-2 1,5-1 0-2,-6 5 0 2,0 1-1 0,1 5 2 0,-5 2-2-2,7 1 2 2,-6-1-2 0,-1-1 1 0,-4-6 0-2,4-1 0 2,1-3-1 1,-10 5 0-2,6 5 1-1,-5 6-1 2,0 10 0 0,-5 5 0 0,-3-2-1-2,5 6 2 2,-5-1-2 0,3-5 1 0,2 0 1-2,3 2 0 2,-6-2-2-1,-2 7 1 2,2 2-2-3,1 3-1 2,-3 0 0 0,0 0-2 0,0 0 4-2,0-7-10 2,0 2 6 0,0 0-3 1,0-2 4-4,0 7 3 3,0-1 1 0,9 1 1 0,-9 0 0-2,0 0 0 2,0 0 1 0,0 0-3 0,0 0-1-2,0 0 1 2,0 0-2 0,0 0 0 0,0 0-3-2,0 0 2 2,0 0-4 0,0-6 4 0,-14-3 5-2,-1 7-3 2,7 0 2 0,8 2-5 0,-3 0 4-2,3 0 2 2,0 0 1 0,0 0 2 0,0 0-3-2,0 0 1 2,0 0 0 0,0-5-1 0,0 5 0-2,0 0 4 2,0 0-4 0,0 0 1 0,8 0-1-2,8 9 0 2,-14-3 1 0,3-6-1 0,-5 0 0-2,0 0-7 2,0 0 1 0,0-23-10 0,0-8 13-2,0 4 3 2,0 6-2 0,0 14-1 0,-5 7 2-2,0 0-1 2,-13 0 1 0,2 5 1 0,0 12 3-2,9 6-3 2,0-1 3 0,7 12-2 0,0 5 1-2,0 3-1 2,3-7 1 0,20-3-2 0,-3-12 0-1,1-10 0 0,-5-10 0 2,-8 0-7-2,4-13 3-1,-5-29 2 2,-7-9-1 0,0-4-1 0,0 6-6-2,0 13 6 2,-19 16 0 0,11 18 2 0,-6 2 2-2,-1 0 0 2,3 0 1 0,-4 22 3 0,0 12-1-2,13 2-3 2,3 4 6 0,0-3-4 0,0-7 5-2,6-5-5 2,16-11 4 0,7-8-3 0,-9-6-3-2,-1 0-2 2,-10 0-2 0,2-33 1 0,-11-13-2-2,0 1 3 2,0 3-7 0,0 12 6 0,-16 8 2-2,-7 15-1 3,3 7 0-2,-9 0 2 1,1 0 0-2,6 29 2 2,4 1 1 0,5 0-2 0,10-1 2-2,3-9 0 2,0-3 3 0,18-9-1 0,16-4-2-2,5-4-3 2,-7 0-2 0,4-15 1-2,-11-14-2 2,-9 2 2 0,-13 2-2 0,-3 2 2 0,0 7-9-2,0 4 5 2,-27 7-1 0,7 5 6 0,-4 0 0-2,0 0 1 2,7 17 1 1,2 2 0-2,14 3 1 0,1-7 0 0,0-2 4 2,1-1-1-1,39-7-1-3,0-5-5 4,-4 0 0-1,4 0-1-1,-13-17 0 0,-10-2-1 1,-9-4-1-1,-8 3 0 1,0-4-6-2,-8-1 1 2,-19-5-2 1,-18 6 8-2,4 4-2-1,10 10 4 2,-9 10-1 0,7 0 2 0,10 0-1-2,7 30 2 2,14 4 4 0,2 3-3 0,0-5 3-2,2 0 2 2,30-2-2 0,-5-8 0 0,12-5-5-2,-8-5 2 2,-5-12-3 0,-9 0 0 0,-6 0-5-2,2 0 4 2,-12-26-2 0,-1-4-2 0,0 5 2-2,0 5-1 2,-4 6 2 0,-17 6 1-2,5 3 0 2,3 1 1 0,9 4 0 1,4 0-1-2,0 0 1-1,0 0 3 2,0 0-3 0,0 0 1 0,0 0-1-2,0 0-17 2,13 0-85 0,-9 0-57 0,-4 0-104-2,0 9-370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0:05:10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95">
    <iact:property name="dataType"/>
    <iact:actionData xml:id="d0">
      <inkml:trace xmlns:inkml="http://www.w3.org/2003/InkML" xml:id="stk0" contextRef="#ctx0" brushRef="#br0">13143 16698 945 0,'0'0'146'3,"0"0"-41"4,0 0 3 1,0 0-41-1,0 0-37 0,0 0-15 1,0 0-2 0,1243 44 5-2,-1067-37 2 2,-12-1-6 2,-19 5 5-3,-26 0-9-1,-29 1 11 1,-29-4 6 1,-31-6 1 0,-14-2-15-2,-16 0-13 3,-13 0-10-2,-70-47-10 2,-48-32 20-3,-64-20 4 2,-41-10-3-1,-12-4-1 2,-10 5-1-1,20 12-3-3,34 12 0 4,32 19 3-1,50 14-7-2,38 14 3 1,42 20-2 1,21 11 3 1,17 6 4-3,4 0 3 1,0 18 7 1,7 52 19 1,27 42-20-4,9 31-6 4,-2 18 3-2,-1 4 1 2,-1-4-2-3,-2-4-2 2,-5-18-3-1,1-21 2 1,-7-29-1-2,4-32 2 3,10-27-3-2,7-26-2-1,36-4-1 3,32-74-5-1,22-56-8 0,10-54-3 0,6-56 7-3,-12-24 3 3,-16 6 3 0,-25 36 2 0,-19 64 4-2,-25 62-3 3,-28 47 3-2,-9 25 2 2,-9 20 0-4,-10 4 0 4,0 0 1-2,0 21 3 1,-38 52 12-1,-39 34-7 1,-46 28-4 0,-33 20 6 0,-26 13 1-2,-22 1 4 2,-13-6 4 0,2-21 4 0,21-28-4-2,24-33-3 1,43-25-2 2,25-26-8-1,25-15-4-3,31-13-5 4,26-2 0-2,10 0 0-1,10 0-12 4,0 0-32-4,0 0-48 2,10 0-75 0,0 0-144-2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1:27:33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79">
    <iact:property name="dataType"/>
    <iact:actionData xml:id="d0">
      <inkml:trace xmlns:inkml="http://www.w3.org/2003/InkML" xml:id="stk0" contextRef="#ctx0" brushRef="#br0">19020 9431 255 0,'0'0'259'5,"0"0"-85"4,0 0-59-2,0 0-16 1,0 0-42-2,0 0-28 2,0 0 2-1,177-23-12 4,-147 21-4-8,5-4 4 8,4-5 6-6,13-1-1 4,-3-2 4-1,14 1 1-2,6 5-5 2,-1 8 4 0,5 0 4-3,-5 0-19 4,-4 0 21 0,5 8-1-3,0 2-13 2,10-3-3-2,5-2-4 3,9 3-1-2,1 3-1 0,6 6 3 2,0 6-2-1,0 2-1 0,8 0-4-2,-4-1-3 4,6 1 0-4,-3-1-3 3,-5-4 4-4,1-7 1 3,10-6-3 0,-4-7 0 1,4 0-1-4,-6 0 1 3,3 0-2 0,-7 0 0 0,-3 0-1-2,-7 0 1 2,0 0 1 0,4 0-2 0,-13 0 1-3,9 0 0 4,-7 3 0-1,14 8 3 0,1-5 0-2,-3-4-3 2,12-2 2-1,0 0-2 2,-10 0 2-4,-2-5-3 3,-11-3 2 0,-3 4 2 0,5 4 0-2,-4 0 2 3,10 0-1-1,-6 0-1 0,5 12-2-1,4-2 2 0,-5 0-4 2,0-5 2-3,7-1-1 1,0-4 0 1,1 0 0 0,2 0-1-1,-1 0 1-1,-5 0 0 3,2 0-2 0,-11 0 2-2,5 0-3-1,-5 0 4 2,9 0-2 0,-1 0 1 0,4 2 0-2,-1 0 0 3,1-2-1-2,0 0 1 1,-9 0-1-2,-1 0 1 2,-6 0 0 0,0 0 2 1,4 11-1-4,-7 6-1 2,4 1 1 3,-3-8-1-2,4-1 0-3,6-9-1 3,-7 0-2-1,-1 0 2 2,0 0 1-3,7 0-1 4,-7 0 2-4,13-3-2 3,3-8 0-5,-1-3-1 4,1-2 1 1,-3-5 0 0,-10 1 2-3,6 4-1 1,-9 5-1 2,13 8 3-2,6 3 3-1,1 0-1 2,14 27 0 1,-14 5-1-2,8-4-4-1,-11-6-1 3,-1-4-2-2,1-7-1 2,2 0 3-3,-3 6 2 2,-1-4 2-1,0 1-3 1,-14-2 1-2,-1-8-2 3,-1-4-3-1,-2 0 2-1,-4 0 0 0,-5-12 2 0,-1-6 0 2,-1 11 6-2,-2-3-3 0,4 10 0 0,-8 0-2 1,-4 0-1 0,1 0 0-2,2 0-3 3,-2 0 1-2,12 0 1 1,-1 0 0-3,5 0 1 6,6 0 0-5,6 0 1 4,0 0 1-6,2 0-1 4,-10 0-1 0,1 0 2 1,-19 0-2-4,1-6 1 4,-12 3 0-2,-20-1-1 2,-13 4-14-3,-13 0-52 1,-6 0-47 0,-19 6-120 1,-19 18-200-2</inkml:trace>
    </iact:actionData>
  </iact:action>
  <iact:action type="add" startTime="18974">
    <iact:property name="dataType"/>
    <iact:actionData xml:id="d1">
      <inkml:trace xmlns:inkml="http://www.w3.org/2003/InkML" xml:id="stk1" contextRef="#ctx0" brushRef="#br0">21126 16118 628 0,'0'0'200'6,"0"0"-94"1,0 0-12 1,0 0-19-1,0 0-24 1,0 0-6 0,0 0 2 1,622 17-13-5,-443-17 14 5,27 0-31-2,15 4-3 2,9 7-5-1,-10 4 11 0,-8 4 9-1,3 1 4 1,-12 3-14 0,-2-6 1-2,1-7 1 2,0-10-10 0,13 0-4 0,10 0-1-3,12-31-4 4,-9-5-2-2,5-1-4 2,-11 13 3-1,-2 15 2-1,1 9 8-1,-15 0 0 3,-3 28-1-2,-9 9-1 1,-17-7-4-1,-14-11-1 2,-5-10-1-3,3-9 0 1,-13 0-1 1,6-24-4 0,-15-13-4-2,-10-7-5 2,4 7 4 1,-2-4 9-4,-1 3-1 3,-2-1-2 0,-8 1 1 0,-18 4-1-2,-7 7 2 2,-21 7-3 0,-14 6 3 1,-20 4-6-1,-14 5 7-3,-11 5 0 3,-15 0 0-2,0 0 0 2,0 0-5-1,0 0 1 1,0 0 1 1,0 0 1-2,0 0-2 0,0 0 2-1,-42 0-4 3,-29 5 5-1,-26 7-6-2,-16 0 4 1,-32-7 3 2,-21-2 1-1,-13 1 0-3,-10-2 0 4,-31 9 0-2,-5 4 1 3,-13 4 2-6,-20 3-4 5,2 8 0 0,-5 2 0-3,0-4 2 1,12 1-1 1,-1-4 2-1,10 0 2 1,8-1-2-1,-9 0 5 1,-1 1-6-1,1-3-2 2,4 1-2-3,3-1 2 3,13-5 0-2,13-4 0 0,11-6 0 1,23-4 0-1,21-3-2 1,15 0-1 1,13 0 2-2,1 0-4 0,8 0-1 1,0-10-5 1,1-8-10-4,12-1 9 3,2 6-4 0,14 9-6 0,0 0 7-1,4 4 3 0,12 0 1 2,0 0 3-4,9 0-8 3,14 12 8 0,15-3 0 1,9 1-30-4,9-3 14 3,15-7 8 0,0 0-3-1,59 0 10 2,42-7 9-4,40-7 2 3,23 9 4 0,26 5 1-3,-3 0 9 5,-2 0 25-3,8 0-12 1,-7 0-16-1,11 5 4 1,19 4 13-1,18 3-20 0,35-2 2 2,10 0 4-3,7 6-8 2,2 0-1-1,-14-1 3 2,-13 2-5-3,-32 1-1 3,-11 0 3-2,-21-1 6-1,-10-4-10 2,-13-13 1 1,3 0 0-1,-16 0-4 0,-1-8 2-2,0-14-1 2,-2 8 1 2,6 2 3-4,-12 4-3 1,-6-1-2 1,-22 1-1-1,-17-3 0 4,-6 0 1-8,-1 0 0 6,0-5 2-2,-5 3-1 2,5-1-2-4,7-9 3 4,13 1-3-2,9-8 1 2,0-4 0-3,10-6 0 2,-1-4 1 0,0 7 0 1,-18 12-1-5,-10 15 2 4,-10 10 3 0,-9 0 0 0,-11 0-5 0,0 7 5-3,-19 1-5 4,0-8-2-2,-25 0-1 0,-10 0 0 1,-17 0-1 0,-3 0 1-2,-6 0 3 1,0 0-5 1,-15 0-14-1,-44 0 6 3,-25 0 13-5,-30-5 0 2,-10-7-1 1,-20 10 1 0,-30-1 0-2,-13 3 0 2,-24 0 0 0,-12 17 2-2,-4 13-1 3,-25 5 2-2,-20-1 1 1,-49-4 9 0,-47-8 2-2,-38-7 2 2,-14-7 3 0,1-6-3 1,28-2 5-4,5 0-7 3,15 0-15 0,22-2-2 1,12-6-29-4,39 8-55 3,254 0-70 0,24 0-192 1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1:27:33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28">
    <iact:property name="dataType"/>
    <iact:actionData xml:id="d0">
      <inkml:trace xmlns:inkml="http://www.w3.org/2003/InkML" xml:id="stk0" contextRef="#ctx0" brushRef="#br0">23893 15294 321 0,'0'0'417'8,"19"0"-285"0,-2 0-31 0,11-7-23 0,11 1-27-2,19 4-14 2,19 2 2 1,13 0 9-2,24 0-6-1,25 0-12 2,3 0 1 0,6 0-3 0,-7 0-11-2,-25 0 0 2,-23-5-3 0,-30 2 6 0,-22 0-4-2,-21 3-8 2,-7 0-4 0,-13 0-4 1,0 0-1-4,-33 0-5 3,-44 0 6 1,-40 9 0-2,-34 8 2-1,-30-10 0 4,-12 3-2-2,12-5 0 0,24-3-2-2,33 1 2 2,21 4-3 0,26-5 0-2,32 1-4 2,19-1 2 2,16 1 5-5,10 0 0 2,39 3 4-1,45 3-4 4,51-2 1-3,26 5 1 0,23-1-2 0,-3-2 2 1,-22-4-1 1,-25-5 0-3,-50 3 2 0,-25-3 6 2,-31 0 0 1,-15 0-5-4,-13 2-1 3,-3 5-2 0,-58-2 1 0,-39-5-2 1,-29 0 1-3,1 0-1 2,7-17 0 0,21-3-1-1,26 9-1 0,30 5 2 0,25 1 1 2,19 5-1-2,13 0 3-1,64 0 7 2,49 0-5 0,31 15-3-1,-4-6 1 0,-3 1-3 1,-43-7 2 0,-27-3 1 1,-27 0-3-4,-29 0 0 3,-20 0 0 0,-4 0-5-2,-7 0-44 2,-27 0-112 0,-6 0-106 0</inkml:trace>
    </iact:actionData>
  </iact:action>
  <iact:action type="add" startTime="7383">
    <iact:property name="dataType"/>
    <iact:actionData xml:id="d1">
      <inkml:trace xmlns:inkml="http://www.w3.org/2003/InkML" xml:id="stk1" contextRef="#ctx0" brushRef="#br0">22712 15891 59 0,'0'0'511'8,"0"0"-347"-2,0 0-48 3,0 0-10-3,0 0-39 0,0 0-3 3,300 0-3-2,-235 0-1 1,5 0-13 1,-8 0 5-4,-4 0 1 4,-15 0-25-2,-6 0-4 0,-23 3 6 0,-4-3-14 1,-10 4-6 0,0-1-9-2,-24-1-1 2,-56 1-6 0,-35-3 5 0,-25 0 2 0,-1 0-2-2,9 0 1 3,21 0-10-2,13 0-11 2,26 0-9-4,17 0 11 3,17 0 6 0,9 0 6-1,23 0 5 0,6 0 1 2,0 0 0-2,21 0-1 1,54 0 2-2,34 0 1 2,30 19-1 0,16 6 0-2,-4 1 1 2,-21 0 10 0,-22-7 8 0,-29-3 14 0,-18 1-8-2,-28-5-5 2,-14-4-10 0,-19-1 4-2,0-5-13 2,-56-2-1 0,-47 0-3 0,-30 0 3-2,-12-29 1 2,8 2 0 1,17 2-1-2,32 8 0 1,15 4-1-2,28 8 1 2,25 3-2 0,14 0-1-2,6 2 3 2,15 0 1 0,70 0-1 0,35 0 0-1,28 2 0 0,-4 9 0 2,-20-2 0-2,-34-1 2 0,-39-2-2 1,-19-3 4-1,-31-1 0 2,-1-2-4-4,-20 0-4 3,-57 0-2 1,-24-17 6-1,-18-7 0-3,10 6 2 4,5 4-1-1,27 11-1 0,20 3 0-3,17 0-4 4,21 0-54-2,15 0-76 2,4 7-113-1,0-2-789-3</inkml:trace>
    </iact:actionData>
  </iact:action>
  <iact:action type="add" startTime="12787">
    <iact:property name="dataType"/>
    <iact:actionData xml:id="d2">
      <inkml:trace xmlns:inkml="http://www.w3.org/2003/InkML" xml:id="stk2" contextRef="#ctx0" brushRef="#br0">29532 11716 924 0,'-21'-26'0'7,"-10"26"0"-1,-17 0 5 2,-13-6 18 0,-19 4-9 0,-13-4-2-2,-14 6 39 3,-15 0 8-2,2 0-17 1,-16 0-11-2,7 0 0 2,-10 0-11 0,1 0 40 0,-7-2-32-2,-7-10-2 2,7-1 3 0,-7-4-3 2,-1 0-1-5,-23 0 0 4,-16 7 7-2,-2 9-4 2,-16 1-17-3,5 0-4 2,1 0 3 0,-6 20-1-1,18-2-5 0,0 6 5 0,13 1-5 4,13 0 2-5,5-1-1 0,7-3 6 2,-1-2-4 0,-3 1 3 0,-10-1-4-3,3 4-2 4,8-6-2-2,5 5-1 3,-5-7 0-5,1-1 0 4,11 0 4-2,1-5-1 1,7 1 3-2,3 2 0 2,14 1-1-1,11-1-2 3,-2 2 4-5,11 4 0 4,16-5-3-2,7-2-1 1,4-3-3-2,-2-4 2 2,-6-4 5-1,-9 0 2 3,-4 0-7-6,-21-6-1 4,-11-11 2 0,-25-3 10 0,-13 0-2-2,-24 3-11 3,-25 7 5-2,-7 2 0 2,-2 1 0-2,15 1 2 0,17 4-4 0,29 0-2 2,36 2 0-2,28 0-1 0,30 0 0 1,14 0 0-2,12 0-1 3,5 0 0-3,13 0-1 4,7 0 1-3,4 0 0-1,-1 0-1 0,-7-3 1 2,-1-3 0 2,3-3 0-5,-3 4 1 4,14 5-2-1,-3 0 1-2,7 0-1 1,0 0 2 0,-4 0-1 1,-3 40 1 0,7 22 2-1,1 15-1 0,2 13-2 2,0 11 1-4,0 18 0 3,2 9-1 0,21 18 1 1,0 19-2 0,13 30-1-4,5 35 2 3,13 35 0-1,-4 30 0 2,11 9 0-3,5 11-1 1,-11-4 1 1,1-15 0 1,-1-17 0-4,-13-18 0 3,0-14 1 0,-7-17-1-1,-12-16 0 1,-10-34 0-1,-13-36 1 2,0-36-3-2,0-29 2-1,-13-17 0 2,-4-17-4 0,-9-2 2 0,8-10-5-2,-5-4-1 2,7-10 1 0,12-8 7 0,-6-4 0-2,10-3 0 2,0-4 0 0,0 0-1-2,0 0-1 2,0 0-2 0,0 0 1 1,0 0 2-2,14 0 1-1,12 11 3 2,-5 1 2 1,5 5-5-2,1-1 1-1,10-4 1 2,6-7 0 0,18 0-2 0,21-5 0-2,17 0 1 2,21 0 3 0,4-5-4-2,13-8 7 2,4 1 2 0,0 12 5 0,-1 0-1 0,-1 0 5-1,6 0-3 0,12 0-1 1,17 0-5 0,-6 0-7-1,13-5 2 1,3-21-2 0,0 0 4-3,6 5-1 3,-10-2 5 0,-12 3-2 0,2 5 2 0,-15-4 1-2,3-1-5 3,3-2 0-1,-1-5-2 0,17-8 0-3,5-1-2 4,-3-2-1-2,0 1 1 0,-13 3-2 1,-5-1 0 0,13 13 5-1,-6 4-2-1,9 11 3 3,16 7 0-1,-5 0-4 1,9 0 3-4,1 0-3 3,-1 0 1 0,-6 5 3-1,3 15 6 1,-7 2-11-2,-13 3 0 2,-9-2-1 0,-1 0 7 0,9-1 0-2,-5 4-5 2,3-4 2 0,-7-2-3-2,-3-1 1 2,0-11 1 1,-18-2 0-1,-10-6-3-1,-5 0 1 0,-5 0 3 1,8 0-4 0,1 0 4-1,-15 0-4-1,-1 0-3 3,-12 0 1-1,-7 0 1-1,-4 0-4 0,-9 0 5 0,0 0-1 2,0 0 1 0,-1 0 0-3,-12 0-1 3,-7 0 1-2,-18 4-1-1,-8 0 0 2,-15 2 0-1,-10-3 0 2,0 1 0-3,-10-4-4 1,-3 0 3 1,0 0-3 0,4 0 0 0,-4 5-2-2,0-5 1 2,3 0-4 1,-3 0-1-2,0 0-6-2,0-5-5 3,0-52-6 0,0-49 14 1,0-40 12-4,0-33 4 3,-7-22-4 1,-9-16 2-2,0-10 0-1,5 13-1 3,-16 14 0-2,7 10-3 1,-6 7-3-1,6-3-1 1,-5 9 2 0,9 2 2 0,0 18-1-2,9 1 1 1,-3 0 0 2,6 3 2-2,1-2 1 0,3 5 0 1,-3 16 0-1,3 15 1 2,-10 27-1-4,2 19-1 3,4 19 2 0,-8 10-1 0,8-2 1-2,1 1-4 3,-7-8 2-2,0-12 0 1,-6-8-1-1,-1 0 3 0,1 5-6 2,-5 10-2-4,11 11-1 3,-7 12-2 0,12 5-1 0,-6 11 4 1,8-2 4-3,1-1 1 2,0 3 1 0,2-8 2 0,0 2 0-3,0 6-1 3,0 2 1 0,0 6 0 0,0-1-1-1,0-2-1 0,-9 3 0 2,7-1-1-1,0 2-1-2,-6-4 2 1,5-3 0 2,-10-6 0-2,0-5 2-1,2 0-1 2,-1-3 1 0,-5 0 0 0,9 9-1-1,1 1 1 1,-2 11-4-1,2 1-6 1,-9 1 6-1,3 0 2 0,2-1 1 1,-2 3 1 0,5-2 0-2,-5 2-1 3,8-5 1 0,0 5 0-2,-4-4-2-2,5-2 0 4,1-1-2 0,2-4 2-2,-8 0 2-1,6 4 0 3,2 6 0-3,-2 5 1 3,3-2-1-4,0 4 1 4,-3 0-1-2,3 0-1 2,0 0 1-3,0 0-3 1,-4 0 3 2,4 0-4-4,-9 0 1 4,-1-6-1-1,-8-2 4 0,-18-4 0 0,-4-5 3-3,-13-2-1 4,-10-4-1-1,-14 1 1 0,-7 0-2-3,-5 5 0 3,-11 9-4 0,3 8 3-2,-3 0 0 3,-1 10 0-1,1 31 1 0,-13 0-18-3,5 4-105 3,85-28-68 0,3 0-150 1</inkml:trace>
    </iact:actionData>
  </iact:action>
  <iact:action type="add" startTime="16291">
    <iact:property name="dataType"/>
    <iact:actionData xml:id="d3">
      <inkml:trace xmlns:inkml="http://www.w3.org/2003/InkML" xml:id="stk3" contextRef="#ctx0" brushRef="#br0">20074 17569 595 0,'0'0'205'7,"0"0"-141"0,0 0 23 1,0 0-55-1,0 0-19-1,0 0 2 3,0 0 18 0,-98 452 4-3,85-403 11 0,10-7 5 2,3-11-3 0,0-11 18 0,0-3-11-2,41-4-21 2,5-1-19 0,34-4-3 0,22-2 13 0,28-1 24 0,18 1 5-1,29-3-7 1,-2 1-10-2,-23 6-4 1,-18-7-16 2,-40-1 6-2,-40 1-15-1,-21-3-10 2,-29 0 0 1,-4 0-38-2,0 0-115-1,-24 0-118 2,-1 0-246 1</inkml:trace>
    </iact:actionData>
  </iact:action>
  <iact:action type="add" startTime="16803">
    <iact:property name="dataType"/>
    <iact:actionData xml:id="d4">
      <inkml:trace xmlns:inkml="http://www.w3.org/2003/InkML" xml:id="stk4" contextRef="#ctx0" brushRef="#br0">20198 17645 609 0,'0'0'172'3,"0"0"4"5,0 0-66 0,0 0-39 1,0 0-10-4,0 0-4 3,-38 186 10 1,38-175-12-2,24 4-11-1,13-2-16 2,10 2 2 0,14-5-6 0,15 2 0-2,6-7 1 3,13 2-8-2,2-5-3 1,3 1-3 2,-8 2-2-4,-11-2 5 2,-9 8 4 0,-24-5-11-2,-3-4-4 2,-17 2-3 0,-8-4-4 0,-3 0-24-3,-9 0-57 2,3 8-55 2,-11-5-95-2,0 2-302-1</inkml:trace>
    </iact:actionData>
  </iact:action>
  <iact:action type="add" startTime="17192">
    <iact:property name="dataType"/>
    <iact:actionData xml:id="d5">
      <inkml:trace xmlns:inkml="http://www.w3.org/2003/InkML" xml:id="stk5" contextRef="#ctx0" brushRef="#br0">20761 17626 586 0,'0'0'271'4,"0"0"-100"4,0 0-16 1,0 0-64-1,0 0-12-1,0 0-11 0,179 93-9 0,-79-51-14 2,18 0-1-4,6 5-2 3,-3-2-4 0,-18 3 11 2,-22-5-1-3,-25-4-7-2,-15-7-4 3,-22-14-12 0,-15-4-6-2,-4 6-6 2,0 11-8 0,-46 12-5 0,-24 7-2-2,-14 11 1 4,3-2 1-3,-3 1-1 1,7-1 2-3,10 0-2 4,9-6-1-2,3-3-26 2,19-10-98-4,36-37-88 4,0-3-138-1</inkml:trace>
    </iact:actionData>
  </iact:action>
  <iact:action type="add" startTime="17849">
    <iact:property name="dataType"/>
    <iact:actionData xml:id="d6">
      <inkml:trace xmlns:inkml="http://www.w3.org/2003/InkML" xml:id="stk6" contextRef="#ctx0" brushRef="#br0">23880 17589 332 0,'0'0'233'1,"0"0"-41"5,0 0-18 5,0 0-79-6,0 0-30 4,0 0-11-4,0 0-14 3,-600-8-7 0,514 33-9 0,10 12 15 0,10 14-5-2,7 7 6 2,11 7-13 0,12 5 2-2,7-1-2 2,24 5-10 0,5-3 4 0,24-4 5-1,50-2-3 0,26 3-9 1,24-6-10 0,26-15-4-2,-5-13-1 2,-5-21 1 0,-17-13 0 0,-21 0-2-2,-9-47-1 2,-30-12 3 1,-9-11-5-1,-12-4-2-3,-17 16-1 3,-5 10 3 0,-7 14-1 1,-10 17 3-2,-3 11 1 1,0 0-6-1,-9 6 5 1,-18 0 3-2,-17 0 6 2,-5 0-2-1,1 0 7 2,-11 0-4-4,-2 14 3 4,7-1-1-2,11-8-6 2,15 0-1-4,8-5-2 3,8 0-1 0,12 0-4 0,0 0-28-2,0-5-50 3,0-4-63-1,12 6-125 0</inkml:trace>
    </iact:actionData>
  </iact:action>
  <iact:action type="add" startTime="18422">
    <iact:property name="dataType"/>
    <iact:actionData xml:id="d7">
      <inkml:trace xmlns:inkml="http://www.w3.org/2003/InkML" xml:id="stk7" contextRef="#ctx0" brushRef="#br0">24371 18176 687 0,'0'0'300'4,"0"0"-170"4,0 0-6 0,0 0-64 0,0 0-18-2,0 0-17 2,353-27-14 0,-301-4-5 0,-12 0-6-2,-15 1-1 2,-10 0-2 1,-15 3-5-2,0 0-12-1,-27 5-29 3,-31 10 19-2,-17 12 5 1,-6 0 22-1,1 24 3 2,8 18 1-1,24-3 12-1,7 9 30-2,15-14 11 3,13 3-14 0,13-10 12 0,0 4 13-2,16 3-9 2,28 0-34 0,16 6-16 0,3-13-6-2,2-13-4 2,-8-2-4 0,-1-12-37 0,-10 0-65-2,5-36-82 3,-44 9-65-1,6-3-627-1</inkml:trace>
    </iact:actionData>
  </iact:action>
  <iact:action type="add" startTime="18841">
    <iact:property name="dataType"/>
    <iact:actionData xml:id="d8">
      <inkml:trace xmlns:inkml="http://www.w3.org/2003/InkML" xml:id="stk8" contextRef="#ctx0" brushRef="#br0">25515 18037 612 0,'0'0'129'6,"0"0"76"1,0 0-85 1,0 0-42 0,0 0-12-2,0 0 1 3,-357 109-10-2,337-72-12 2,19-1-9-3,1 0 2 1,17-2-11 1,44-4-27 0,3-6-1-2,13-21 1 2,-15-3 0 1,-4 0 1-2,-15-40-2-1,-3-4 1 2,-7-13-6 0,-19 1-20 0,-3 2-28-2,-11 3-80 2,0 44-62 2,0 3-195-3</inkml:trace>
    </iact:actionData>
  </iact:action>
  <iact:action type="add" startTime="19173">
    <iact:property name="dataType"/>
    <iact:actionData xml:id="d9">
      <inkml:trace xmlns:inkml="http://www.w3.org/2003/InkML" xml:id="stk9" contextRef="#ctx0" brushRef="#br0">26202 17938 242 0,'0'0'464'3,"0"0"-333"5,0 0-20 0,0 0-6 0,0 0-22-2,0 0-13 2,-365 75-9 0,285-30-9 0,22 3-6-2,19-3-11 2,23 0-2 0,16-4-5 0,12 6-7-2,40-17-21 2,20-15-2 0,12-15-4 0,0-15-3-2,5-49 2 3,-8-35-1 0,-13-19 1-1,-8-26-5 0,-11-6-2-1,-24 6-1 3,-7 29 5-5,-18 39 8 1,0 38-1 2,0 34 0 0,0 4 0 0,-16 42 3-4,-11 42 32 4,-6 36 0 0,6 21-10 0,-2 2-10-2,9-10-5 3,0-24-3-1,8-28-3-1,-1-21-2 0,10-23-39 1,3-20-56 0,0-17-80-1,0-3-185-1</inkml:trace>
    </iact:actionData>
  </iact:action>
  <iact:action type="add" startTime="19605">
    <iact:property name="dataType"/>
    <iact:actionData xml:id="d10">
      <inkml:trace xmlns:inkml="http://www.w3.org/2003/InkML" xml:id="stk10" contextRef="#ctx0" brushRef="#br0">26601 18166 707 0,'0'0'122'8,"0"0"-11"-1,0 0-93-1,0 0-15 2,0 0-3 0,0 0 0 0,0 0-4-2,197-227-14 2,-212 200-35 0,-28 10-6 0,-14 14 25-2,-2 3 34 2,-2 17 0 0,5 30 79 0,12 18 21-2,11-2-7 2,10-4-7 0,18-9-14 0,5-10-17-1,0-9-5 0,25-6-19 1,27-2-26 0,12-16-2-2,4-7-3 2,4 0-16 0,-6 0-34 0,-7-16-48-2,-43-1-52 2,-15 0-190 0</inkml:trace>
    </iact:actionData>
  </iact:action>
  <iact:action type="add" startTime="19958">
    <iact:property name="dataType"/>
    <iact:actionData xml:id="d11">
      <inkml:trace xmlns:inkml="http://www.w3.org/2003/InkML" xml:id="stk11" contextRef="#ctx0" brushRef="#br0">27360 17875 565 0,'0'0'177'6,"0"0"-102"2,0 0-33 0,0 0 19-2,0 0 0 2,0 0 11 0,-158 20-20 0,122-8-12-2,16 0-9 2,7-2 0 0,10 4 11 0,3 9 21-2,0 5-13 2,3 5-21 0,27 1-14 0,9 0-3-2,-14-3-4 2,-5-6 1 0,-4 0 3 0,-16-1-6-2,0 0-6 2,0-1-2 0,-20-6-1 0,-31 3-1-2,-16-10-14 4,-9-3-40-3,-7-7-85 0,55 0-80 0,11 0-456 1</inkml:trace>
    </iact:actionData>
  </iact:action>
  <iact:action type="add" startTime="20370">
    <iact:property name="dataType"/>
    <iact:actionData xml:id="d12">
      <inkml:trace xmlns:inkml="http://www.w3.org/2003/InkML" xml:id="stk12" contextRef="#ctx0" brushRef="#br0">27852 18008 792 0,'0'0'187'6,"0"0"-36"2,0 0-92 0,0 0-28 0,0 0-20-2,0 0-6 2,10 331-5 0,-26-314-4 0,6-17-75-2,10 0-137 2,0-10-506 1</inkml:trace>
    </iact:actionData>
  </iact:action>
  <iact:action type="add" startTime="20531">
    <iact:property name="dataType"/>
    <iact:actionData xml:id="d13">
      <inkml:trace xmlns:inkml="http://www.w3.org/2003/InkML" xml:id="stk13" contextRef="#ctx0" brushRef="#br0">27849 17556 712 0,'0'0'162'4,"0"0"-11"5,0 0-91-3,0 0-55 1,0 0-5 2,0 0-3-2,20-93-28 0,-20 93-71-1,0 0-88 2,0 8-207 0</inkml:trace>
    </iact:actionData>
  </iact:action>
  <iact:action type="add" startTime="20714">
    <iact:property name="dataType"/>
    <iact:actionData xml:id="d14">
      <inkml:trace xmlns:inkml="http://www.w3.org/2003/InkML" xml:id="stk14" contextRef="#ctx0" brushRef="#br0">28455 17808 512 0,'0'0'63'8,"0"0"14"0,0 0-12-2,0 0 1 2,0 0 18 0,0 0 2 0,-164 180-24-2,116-130 7 2,-4 1-16 0,14-2-9 0,15-7-13-2,10-9 1 2,13-1 9 0,0-2 18 0,46-2-4-2,18-5-25 2,16-15-23 0,0-8-7 1,1 0-4-4,-22-31-30 3,-18-8-83 0,-41 20-101 0,0 4-552-2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1:27:33.55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41">
    <iact:property name="dataType"/>
    <iact:actionData xml:id="d0">
      <inkml:trace xmlns:inkml="http://www.w3.org/2003/InkML" xml:id="stk0" contextRef="#ctx0" brushRef="#br0">1828 2781 623 0,'0'0'288'8,"0"0"-141"0,0 0-2-2,0 0-26 2,0 0-59 0,0 0-9 3,0 0-5-8,0 0-6 5,0-2-12 0,0-6 4 0,3-9-5 0,26-8 0-2,9-4-8 2,5-5 11 0,4 1-3-2,6-4-2 2,4 0-3 0,1 1-7 0,9 6-3 0,-4 2-6 2,1 2 1-6,3 6-3 4,-14 2 2-2,8 5-3 2,-1-4-2 1,-2 0 1-2,13 0-2-1,-3 0 0 2,-3 0 0 0,3 4 4 1,-3-1-4-4,-5 3 8 3,-4-1-3 0,-5-3 1 1,6 2-4-4,-4 0 3 3,4-2-2 0,4 3-3 1,10 1 4-4,6 4-4 3,-2-2 2 0,-4 3-1 0,3 1 0-2,-10-1 0 2,-5 0 1 0,-2 6 1 1,-4-2-3-2,-2-1 0-1,0 0 0 2,-1 0 2 1,3-2-2-4,-3 1 0 3,4 4 1 1,-8 0 0 0,-5 0 1-4,-11 0-2 3,-6 0 5 1,-8 0-5-3,-12 0 3 0,-4 0-3 2,0 0 0 1,0 0-3-1,0 0 1-3,0 0-5 3,0 0-1 0,-2 0-6 0,-40-13-3-2,-16-13 16 2,-14-5-3 0,1 3 3 1,-2 0-3-4,8 6-1 3,10 7-6 0,15 3 7 0,16 5 0-2,7 1 3 3,10 4 0-2,4-1 0 2,3 3 1-4,0 0 2 3,0-2 5 0,0 2-3 0,0 0 5-1,0 0-4 1,23 0 1 0,18 7-4-1,5 10-1 0,5 3 2 0,-1 3-1 1,-6 2 1 1,5 1-1-4,-10-5 4 4,-14-4-2-1,-6-3 3 0,-10-2-2-3,-9-4-2 3,0 1 0 0,0 11-3 1,0 5 0-4,-9 8-1 3,-23 1-1 0,2 3-1 0,-11-7 1-2,-3-5-5 2,4-1-22 0,-9-7-59 0,5-4-74-2,37-13-91 1,-2 0-354 2</inkml:trace>
    </iact:actionData>
  </iact:action>
  <iact:action type="add" startTime="3885">
    <iact:property name="dataType"/>
    <iact:actionData xml:id="d1">
      <inkml:trace xmlns:inkml="http://www.w3.org/2003/InkML" xml:id="stk1" contextRef="#ctx0" brushRef="#br0">5167 1318 711 0,'0'0'246'6,"0"0"-113"4,0 0-30-7,0 0-52 6,0 0-27-1,0 0 0 0,0 0 18-1,184 402-7 0,-128-296 2 1,5 3-12-1,3 1 0 0,-6-14-11 1,-12-16-6 1,-8-28-6-2,-15-15-1-1,-7-17-1 1,-13-10-28 2,-3-10-48 0,0 0-80-4,0 0-75 4,0-20-297-2</inkml:trace>
    </iact:actionData>
  </iact:action>
  <iact:action type="add" startTime="4177">
    <iact:property name="dataType"/>
    <iact:actionData xml:id="d2">
      <inkml:trace xmlns:inkml="http://www.w3.org/2003/InkML" xml:id="stk2" contextRef="#ctx0" brushRef="#br0">5488 1976 612 0,'0'0'284'6,"0"0"-156"1,0 0-7 2,0 0-58-2,0 0-19 0,0 0-7 1,-269 157-11-1,231-126-18 0,10-4-8 1,10-10 0 0,2-4-28-1,11-13-62 0,5 0-102 1,0 0-629 0</inkml:trace>
    </iact:actionData>
  </iact:action>
  <iact:action type="add" startTime="4740">
    <iact:property name="dataType"/>
    <iact:actionData xml:id="d3">
      <inkml:trace xmlns:inkml="http://www.w3.org/2003/InkML" xml:id="stk3" contextRef="#ctx0" brushRef="#br0">6135 2251 449 0,'0'0'216'5,"0"0"-60"3,0 0-39 0,0 0-43 2,0 0-8-6,0 0-1 4,87 126-14 0,-67-102-8 0,13 6 6-2,1-3 8 2,1 1-24 0,4 3 0 0,-2-1-10-2,-5 0-16 3,0-3 3-2,0 2-4 1,-4-4 10-2,5 0-8 2,8 2 12 1,2 0-6-3,0-7-2 0,11-3-2 4,-10-4-6-1,11-8 1-3,-10 4-3 0,11-9 0 2,-2 0-1 0,5 0 0 1,-4 0 1-2,6 0-2-1,-1 0-1 2,-4 0 1 1,-2 0 0-4,-6 0 0 5,11 0-1-3,-2-3 2 2,6-11-1-3,-3 1 1 2,1-1 2 1,2-3-2-3,10-1 1 1,-8-1-1 0,15-4 0 2,-3-5-2-1,0-5 2-3,-1-3-2 4,-5-5 3-1,6 2-2 0,-10 9 0-2,5 5 0 2,-11 2 1 1,3 3 0-2,-7-1 0-1,1 1-1 2,1-7 0-1,2-3-1 3,3-7 1-4,-1 1 1-1,-2-1-1 4,-1 0 0 0,-7 1 0-4,-9 0 0 2,-5 1 1 1,-6 4-2 0,-5 6 2-2,-5 9-2 2,-7 5 2 0,-12 2-1 0,6 5 1-2,-7 4-1 2,-3 0 0 0,0 0 1 1,0 0 2-4,0 0 3 3,0 0-4 0,0 0-2 0,0 0-2-1,-3 0 0 0,-24 0 2 1,-2 0 0 0,-4 10-1-2,-11-5 1 2,-4 1 0 1,-1 0 0-2,-3-3 0-1,-8 2-1 2,4 0 1 0,2 2 0 0,11 1 1-1,7-3-1 0,15-1 0 2,11-4 1-1,0 0-3-3,10 0 4 3,0 0-4 1,0 0 1-2,0 0 1-1,0 0 1 2,10 0 2 0,21-9-2 0,21 3 5-2,4 4-4 2,5 2 0 0,3 0-1 0,-3 0-1-2,-5 0 3 2,-5 0-3 0,3 0 3 0,-15 0 0-2,-12 0 1 3,2 0 2-2,-5 8 8 1,-16 2-5-2,-5 7-4 2,3 3-1 0,-6 11-3 0,0 9-2-2,-9 2 1 2,-15 2-2 0,0-1 2 0,1-4-1-2,3-7 2 2,7-8-2 0,-5-7 0 0,16-5-10-2,-11-3-33 2,10-2-31 0,3 3-28 0,0-10-115-2,0 0-615 2</inkml:trace>
    </iact:actionData>
  </iact:action>
  <iact:action type="add" startTime="8553">
    <iact:property name="dataType"/>
    <iact:actionData xml:id="d4">
      <inkml:trace xmlns:inkml="http://www.w3.org/2003/InkML" xml:id="stk4" contextRef="#ctx0" brushRef="#br0">9380 11727 184 0,'12'-9'229'8,"-3"4"-90"-1,-9-1-19-1,0 0-1 2,0 6-37 1,-16 0 27-3,-35 0-12 2,-16 0-17-1,-28 6-20 1,-26 10-2-1,-19 5-4 0,-21-4-12 2,-4-3-11-1,-17 3-1-2,1-1 0 2,14 4-15 1,18 3 0-2,29-1-12-1,21-2 0 2,28-10-3 0,16-4 0 0,19-6-11 0,14 0-40-2,22 0-67 2,0 0-74 0,13 0-86-2</inkml:trace>
    </iact:actionData>
  </iact:action>
  <iact:action type="add" startTime="9004">
    <iact:property name="dataType"/>
    <iact:actionData xml:id="d5">
      <inkml:trace xmlns:inkml="http://www.w3.org/2003/InkML" xml:id="stk5" contextRef="#ctx0" brushRef="#br0">9267 11864 546 0,'0'0'197'7,"0"0"-89"-1,0 0-40 2,0 0-40-1,0 0 14 2,0 0 18-1,-342 62 1-3,199-50-2 4,-11 1 0-1,3 4-12 0,2 3-11-2,17 4-12 2,3 0-16 0,20-1-7 0,17-3-1-2,10-1-40 1,23 1-77 2,59-15-98-1</inkml:trace>
    </iact:actionData>
  </iact:action>
  <iact:action type="add" startTime="14591">
    <iact:property name="dataType"/>
    <iact:actionData xml:id="d6">
      <inkml:trace xmlns:inkml="http://www.w3.org/2003/InkML" xml:id="stk6" contextRef="#ctx0" brushRef="#br0">8187 15118 362 0,'0'0'307'6,"0"0"-150"2,0 0-60 0,0 0-18 0,0 0-20-2,0 0-1 2,0 0-12 2,0 0 9-4,-21 0-3 0,-14 0-6 1,0 0-15 2,-11 0-10-1,-5 0-4-2,-6 0-2 2,-1-4-1 0,-1-5-2 0,0 0 0-2,-2 7 1 3,13-1 3-2,-9 3-1 3,4 0 5-5,-1 0-4 2,8 0-6 1,4 0-3 0,14 0-4-2,8 0-2 3,10 0 0-2,2 0-2 1,8 0-11-2,-3 0-47 2,2 0-53 0,1 0-87 0,-7 8-374-2</inkml:trace>
    </iact:actionData>
  </iact:action>
  <iact:action type="add" startTime="15947">
    <iact:property name="dataType"/>
    <iact:actionData xml:id="d7">
      <inkml:trace xmlns:inkml="http://www.w3.org/2003/InkML" xml:id="stk7" contextRef="#ctx0" brushRef="#br0">6922 15637 533 0,'0'0'226'9,"0"0"-101"-2,0 0-45-1,0 0-26 2,0 0-2 0,0 0 6 0,0 0-10 0,13 0-7-1,-33 0 39 0,-21 0-9 1,-15 0-9 0,-18 0-14-2,-26 13-12 1,-21-2-8 2,-9 2-14-1,-4 3-6-2,7-3-7 4,7-6 2-4,21-5-3 2,15-2-1-2,14 0-4 2,14 0-12 0,25 0-58 0,8 0-60 0,23 0-126-2,0 0-514 2</inkml:trace>
    </iact:actionData>
  </iact:action>
  <iact:action type="add" startTime="20111">
    <iact:property name="dataType"/>
    <iact:actionData xml:id="d8">
      <inkml:trace xmlns:inkml="http://www.w3.org/2003/InkML" xml:id="stk8" contextRef="#ctx0" brushRef="#br1">9793 14582 669 0,'34'-5'161'6,"-11"-1"-66"2,-6 3-34 0,7-3-37-2,7-2-9 2,10-4 12 0,5 4 18 0,10 3 4-2,3 5 2 2,-5 0 10-1,15 0-10 2,-8 0-11-3,6 0-14 2,2 0-9 0,-3 0-6 0,-4 0 4-2,-1 0-5 3,-8 0-5-2,-5 0 5 2,-13 0 0-2,-10 0 10 1,-9 0-3-2,-12 0-3 2,-4 0-1-2,0 0 0 2,0 0-9 0,0 2-4 0,-7 4-12-2,-47 3 12 3,-26-4 3-2,-24 2 1 1,-16-7 4-2,-11 2-8 3,4 0 5-2,3 4-5 2,11 5 3-3,13 0-3 1,16 2 2 1,10-8-2 0,19-3 0-1,15-2-1 2,11 0-1-2,19 0 0 1,4 0-5-3,6 0-3 3,0 0-2 0,16 0 2 0,53 0 8-2,17 0 1 2,27 0 1 0,1 0-2 0,10 0 2-2,-7 0-2 2,-8 0 0 0,-21 0 2 0,-21 0 2-2,-16 0-2 2,-24 0 1 0,-11 0 2 0,-13 0-3-1,-3 2 0 0,0 2 0 1,-13 7-11 0,-54 1 5-2,-24-1 6 2,-29 0 4 0,-14-5 2 0,-6-1-2-2,2-5-2 3,12 0 1-2,24 0-3 2,23 0 0-4,34 0-3 4,16 0 2-2,26 0 1 1,3 0-1-2,0 0-3 3,59 0 4-2,28 0 1 1,41 0-1-2,2 0-4 2,-8 0 0 0,-9 8 4 0,-29 3 0-2,-25-2 0 2,-19-3 0 0,-23-1 2 0,-13 1 2-2,-4 5-4 2,0 3 0 0,-27 6-3 0,-27 3 3-2,-12-6 1 2,-4-4 3 0,12-1-3 1,14-4 2 1,17 0-1-7,11-1 1 5,9-3 0 0,7-1 2-2,0 0 2 2,4-3 1 1,44 0 10-2,32 3-16-1,-4 3-2 2,-12 2 1 0,-10 1 0 0,-31-1-1-1,-20-5 1 1,-3 3-1 0,0 2-17-1,-30 0-4-1,-24 1 21 3,-6-6 4-2,3-1-4 2,0 1 0-4,13-3-3 4,5 2-3-1,19 2-12-1,0 2-45-1,15 5-55 2,5-5-59 0,0-1-255 1</inkml:trace>
    </iact:actionData>
  </iact:action>
  <iact:action type="add" startTime="34296">
    <iact:property name="dataType"/>
    <iact:actionData xml:id="d9">
      <inkml:trace xmlns:inkml="http://www.w3.org/2003/InkML" xml:id="stk9" contextRef="#ctx0" brushRef="#br1">19278 3287 313 0,'0'0'171'7,"0"0"-63"1,0 0-19-2,0 0-29 2,0 0 0 1,0 0 26-2,0 0 10-1,4-14-9 2,-4 14-31 1,0 7-25-2,0 15-10-1,0-3-5 2,0 1-4 0,0-3-6 0,0-3-3-2,0-5-3 2,0-4 0 0,0 0 1-1,0-5 0 1,0 0-1-1,0 0 1 1,0 0 2 0,0 0-1-3,0 0 11 4,0 0-3-1,3 0 2 0,10 0 4-3,-6 0 1 4,9 3-8-1,2 2 2 0,5-1-1 2,-4-4 0-6,5 0 3 4,-3 0-3 0,12 0-3-2,-10 0-2 3,10 0 5-2,-9 0 8 2,3 0 6-2,7 0-4-1,-11 0-6 2,16 0-7 1,-1 0-2-3,-5 0-5 1,-3 0 1 1,9 0 2 0,-8 0 3-2,-5 0 7 3,-1 0 4-2,-5 0 2 2,6 0-2-4,4 0-8 3,-6 0-4 0,6 0-4 0,-1 0 0-2,-4 0-1 3,7 0 1-2,-8-5 0 1,-3-5 0-1,2 5 2 0,-3 0-1 1,6 1 5 0,-3-1-4 0,-2 0 1-2,-1 2-3 2,-3 3 0 0,-2-3-1-2,4 3 1 3,-2 0 2-2,2-3-1 1,-2 3 4-2,-1 0-3 2,-4 0 0 0,8 0-3 0,-1-2 0-1,1-2 1 0,6 4-1 1,-2 0 1 1,-4 0 2-3,3 0 2 1,-3 0-2 1,5 0 4 0,4 0-4-2,-3-2-1 2,-4-1 0 0,-2 0 0 0,-1 3 0-2,4 0 0 2,-1 0 3 0,10 0-2 1,-8 0-1-4,0 0-1 3,5 0 1 0,-5 0-2 1,-1 0 2-3,-7 0-2 1,-8 0 0 1,2 3 1 1,-7 0 0-3,1-1 0 1,-1 2 0 1,0-2-1 1,3 4 1-4,-2-1 1 3,-1-2-2 0,-3 0 1 0,0-3-1-2,0 0-1 2,0 2 0 0,0-2 1 1,0 0 0-3,0 0 0 1,0 0 0 1,0 0 0 0,0 0-2-2,0 0 1 3,0 0-2-1,0 0 0-1,0 0-2-1,0-10 2 3,0-10 2-1,0-7 0 0,0 9 2-3,0 6-2 3,0-3 0 0,0-1-9 0,1 0-21-2,7-6-48 2,0-1-40 0,-5 18-70 1,-3 5-96-4</inkml:trace>
    </iact:actionData>
  </iact:action>
  <iact:action type="add" startTime="41865">
    <iact:property name="dataType"/>
    <iact:actionData xml:id="d10">
      <inkml:trace xmlns:inkml="http://www.w3.org/2003/InkML" xml:id="stk10" contextRef="#ctx0" brushRef="#br2">21539 6450 179 0,'0'0'416'6,"0"0"-244"2,0 0-51 0,0 0-74 0,0 0-4-2,0 0 11 3,0 0-4-2,23 101-5 1,-23-83-6 0,0-1-9-1,0 3-5 0,0-6-7 1,0-1-2 0,0 0 6-2,2-4 2 2,1-7-10 0,-3 4-2 0,4-6-5-2,9 2 5 1,-7 1-6 2,11 0-3-3,3-3 0 2,-1 0 4 0,3 0 2-1,4 0 3 0,7 0 3 1,-9 0 2 0,12 0 0 0,-9 0-7-1,11 0 1 1,1 0-4-1,6 0 3 1,4 0-1-1,-5-3 15 1,4 0 7-1,1 1-1 2,-7 2-2-4,3 0-15 4,4 0 1-1,-5 0-8 0,-1 0-1-3,-2 0-2 3,-1 0-1 1,1 0 1-2,-5 0-2-1,5 0 1 2,1 0 0 0,-2 0 2 0,1 0-4 0,0 0 3-2,-1-6-1 2,-1-1-2 0,6 3-1-2,-6 1 1 3,-1 1 1-2,1-2 1 2,-5 4-2-2,-7-4 1 0,9 4 3 0,-8 0-4 2,4-5 0-4,-12 3 2 3,3 2-2 0,-5-2 1 0,-2 2 0-2,-9 0 2 2,-3 0-3 0,5 0 1 0,-9 0 0-2,0 0 2 2,0 0-3 0,0 0 1 1,0 0 2-3,0 0-3 2,0 0 0-1,0 0-3 1,0 0 1 0,0-9-3-2,0-3-1 2,0-7 1 0,0-14 4-2,0-13-30 2,0-9-47 1,0-5-34-2,0 39-94 2,3 4-132-4</inkml:trace>
    </iact:actionData>
  </iact:action>
  <iact:action type="add" startTime="43273">
    <iact:property name="dataType"/>
    <iact:actionData xml:id="d11">
      <inkml:trace xmlns:inkml="http://www.w3.org/2003/InkML" xml:id="stk11" contextRef="#ctx0" brushRef="#br2">22952 3700 604 0,'0'0'172'8,"0"0"-73"-1,0 0-44 0,0 0-43 1,0 0 21 0,0 0 0-2,0 0-6 2,34-159-2 0,-24 95-1 0,6 4 3-2,1 4 11 2,-1-1-12-1,4 6-9 2,-5-1-7-4,2 4-6 4,4 2 0-1,-3 7-2 0,0 3-1-1,-2 5 0 0,7 3-1 1,-6 6 0 0,6 5 0-3,-2 5 0 4,5 0 1 1,4 4 2-4,7 6-1 0,-13-1 2 2,-4 3 5 0,4 0 9 0,-8 0-9-2,0-3-5 2,-12 3-4 0,6 0 1 0,0 0-1-2,-10 0 1 2,0 0-1 0,0 0-4 1,0 0-1-4,0 0-5 3,-4-5-2 0,-29-7 8 0,-10 1 3-2,1 3-1 2,-10-1 2 0,9 3-20 2,15 1 0-6,8 5 7 4,7 0 8 0,10 0 5 0,3 0 2-2,0 0 1 3,0-6 0-2,0 3-3 1,0 2 4-2,16 1 14 2,11 0-4 0,1 0 3 0,4 0 3-2,-7 0-4 2,-5 15 18 0,3 2 9 0,-6 0-6-2,-1 3-9 2,-3 0-9 1,-10 2-6-2,-3 10-10-1,0 5 1 2,-3 7-3 0,-26-3 3 1,9-10-4-4,-3-6-3 3,8-10-17 1,5-8-37-2,7-7-70-1,3 0-44 2,0 0-262 0</inkml:trace>
    </iact:actionData>
  </iact:action>
  <iact:action type="add" startTime="44135">
    <iact:property name="dataType"/>
    <iact:actionData xml:id="d12">
      <inkml:trace xmlns:inkml="http://www.w3.org/2003/InkML" xml:id="stk12" contextRef="#ctx0" brushRef="#br2">23913 2776 624 0,'0'0'174'8,"0"0"-41"0,0 0-63-2,0 0-45 2,0 0 0 0,0 0 8 0,0 0 13 1,180-34 1-4,-152 26-5 3,5-4-12 0,-7-5-11-2,7-2-12 2,-9-7-6 0,-7 1-2 0,0-2-1-2,-14-4 0 1,-3 5-9 2,0-2-5-2,0 3-6-1,-33 9-4 4,10 0 6-3,-2 15-1 1,-11 1 5-2,0 0 2 3,-5 21 14-2,-5 20 12 2,5 3 1-4,0 6-5 6,5 4-2-4,19 0 11 2,11-2 7-4,6 3 1 3,0-6-1 0,20 3 0 0,27-11-11-3,9-7-13 3,9-14 1 1,8-17-1-2,4-3-46-1,-13-17-36 3,-49-11-54-1,-7 2-197 0</inkml:trace>
    </iact:actionData>
  </iact:action>
  <iact:action type="add" startTime="45327">
    <iact:property name="dataType"/>
    <iact:actionData xml:id="d13">
      <inkml:trace xmlns:inkml="http://www.w3.org/2003/InkML" xml:id="stk13" contextRef="#ctx0" brushRef="#br2">24673 2897 453 0,'0'0'282'8,"0"0"-114"0,0 0-59 0,0 0-44-3,0 0-12 4,0 0-2-1,0 0-15 0,69 62-5-2,-55-31 14 2,1 2-7 0,-6 9-6 0,-5 0-7-2,5 9-6 2,-9-3-11 0,0-1-3-1,0-1-5 0,-17-12 0 1,1-3 0 0,-2-9 0 0,5-9 0-2,0-7-1 2,-4-6-1 0,1 0-6 0,-4-17-4-2,-1-24-12 2,-5-16-26-1,6-7-69 2,13 33-85-3,-3 0-795 2</inkml:trace>
    </iact:actionData>
  </iact:action>
  <iact:action type="add" startTime="45735">
    <iact:property name="dataType"/>
    <iact:actionData xml:id="d14">
      <inkml:trace xmlns:inkml="http://www.w3.org/2003/InkML" xml:id="stk14" contextRef="#ctx0" brushRef="#br2">24676 2579 590 0,'0'0'326'6,"0"0"-181"0,0 0-51 2,0 0-78 0,0 0-16-1,0 0-4 0,53-15-49 2,-50 15-142-2</inkml:trace>
    </iact:actionData>
  </iact:action>
  <iact:action type="add" startTime="46227">
    <iact:property name="dataType"/>
    <iact:actionData xml:id="d15">
      <inkml:trace xmlns:inkml="http://www.w3.org/2003/InkML" xml:id="stk15" contextRef="#ctx0" brushRef="#br2">23809 2203 274 0,'0'0'299'8,"0"0"-82"0,0 0-71 0,0 0-59-2,0 0-16 2,0 0-4 0,0 0-4 0,0 5 17-2,0-1-10 1,7 0-13 2,27 9-27-1,-1-6-6-2,18 3-2 2,5-3-1 0,8-4 1 0,3-3-4-2,7 0-3 2,5 0-2 2,-5 0-4-2,-3 0 3-3,0 0 3 4,-16 0-2-1,-1 0-6 0,-13 0-4-2,-5 0-3 1,-12 0 0 2,-5 0 0-3,-6 0-1 0,-8 0 1 2,-2 0 0 0,-3 0 0 0,0 0-1-2,0 0 1 2,0 0-1 0,0 0 1 0,0 0-4-2,0 0 1 2,0 0-3 0,0 0 4 0,0 0 2-2,0 0 0 2,0 0 3 0,0 0-2 0,0 0 0-1,0 0-1 1,0 0 0-1,0 0-2 1,0 0 1-2,0-5 0 2,0-21-1 1,-3-14 2 0,-22 2 1-5,-7-2 0 4,-4 9 0 0,8 0-2 0,8 7 3-2,0 0-5 3,7 8 3-2,5 5-2 2,4 2-42-4,-5-2-82 4,9 11-94-2,0 0-242 1</inkml:trace>
    </iact:actionData>
  </iact:action>
  <iact:action type="add" startTime="55023">
    <iact:property name="dataType"/>
    <iact:actionData xml:id="d16">
      <inkml:trace xmlns:inkml="http://www.w3.org/2003/InkML" xml:id="stk16" contextRef="#ctx0" brushRef="#br1">19779 9782 497 0,'38'-5'214'8,"-22"1"-103"-2,-2 2-53 2,7 2-29 0,8 0-21 0,-6 0 5-2,17 0 21 2,8 0 13 0,9 0 12 0,18-4 1-2,9-3-7 2,10-10-13 0,9 4-7 0,-3 0-2-1,-14 11-6 0,-9 2-2 1,-15 0-2 1,-5 2-12-1,-15 15-5-1,0-1-4 0,-2 1 0 2,-2 2-10-3,-10-9-57 1,-28-10-68 3,0 0-219-5</inkml:trace>
    </iact:actionData>
  </iact:action>
  <iact:action type="add" startTime="56879">
    <iact:property name="dataType"/>
    <iact:actionData xml:id="d17">
      <inkml:trace xmlns:inkml="http://www.w3.org/2003/InkML" xml:id="stk17" contextRef="#ctx0" brushRef="#br1">30133 9717 339 0,'0'0'123'6,"0"0"-48"0,0 0-20 2,0 0-14 0,0 0 7-2,0 0 23 2,0 0-2 0,0 4-11 1,0-4 5-4,5 0-7 3,15 0-16 0,12 0-5 1,0 0-5-4,20 0-10 3,4 0-3 0,10 0-4 0,13 0 3-1,16 0 1 2,-1 0 2-3,16 0 3 3,-6 0 1-3,17 0 0 1,-1 0-8 1,3 0-8 0,-5 0-4 0,-1 0-3-2,-17 0 0 3,-10 0 0-1,-9 0-1 1,-8 0 1-4,-17 0-1 2,-15 0-9 2,-17 0-30-2,-24 0-61-1,0 0-233 2</inkml:trace>
    </iact:actionData>
  </iact:action>
  <iact:action type="add" startTime="60940">
    <iact:property name="dataType"/>
    <iact:actionData xml:id="d18">
      <inkml:trace xmlns:inkml="http://www.w3.org/2003/InkML" xml:id="stk18" contextRef="#ctx0" brushRef="#br1">16999 9217 423 0,'0'0'155'5,"0"0"-34"3,0 0-21 0,0 0-35-2,0 0-16 2,0 0 13 0,0 0-3 0,16-6-8-2,-16 23-9 2,0 9-4 0,0 5-4 0,0 2-10-2,0 4 0 2,0-1-4 0,0-2-10 0,0-1-3-2,0-1-4 3,0-9-2-2,0-6 0 1,0-10 2-2,0-1-2 2,0 0 5 0,0-1 1 0,0 1 2-2,0-4-1 2,0 5-1 0,1 1-2 1,11 6-1-4,-8-1 0 4,-4 2-4-2,3-3 4 1,2-7 1-2,0-1 5 2,-5-4 0 0,3 0-2 0,2 0-5-1,-2 2 0 0,-1 4 5 1,13-1-3 0,-8 3 1 0,5-1-2 0,-5 1 4-2,3-6-5 2,-4 1 0-1,-2 2-1 0,9-1 0 1,0 1 1 0,-2 0 1-2,2-2-1 2,-9 3-1 0,9-3 1 0,-6 0-2-2,5 3 3 3,-3-2-2-2,9 3 3 1,-5 1-1-2,-1-1 1 3,8-4 1-2,-1 3 0 1,2-2 3-1,8 2 0 1,-5-5 0-1,2 5 0 1,-1-6 1-2,8 0-1 2,-7 4 3 0,8-4-3 1,3 2 3-3,-11 5 0 1,5-2 1 1,-5 3-1 0,-1 0 0-2,6-2-1 2,-3-1-9 0,5 1 0 0,7-6-1-2,-3 0-1 2,4 0 0 0,2 0 2 0,1 0-3-2,-1 0 4 2,7 0-3 0,-6 0 1 0,-4 0 1-2,-3 0-1 2,-6 0 3 0,5 4-2 0,0 1 0-2,0-3 1 2,-5-2-3 0,7 0 0 0,2 0 1-2,-1 0 1 2,2 0-1 0,-1 0 0 0,0 0 1-2,3 0 3 2,-1 0 0 0,10 0-4 0,-8 3 4-2,1 0-5 2,10-3 1 0,-10 0 0 0,4 3 0-2,-5 1 0 2,-4-4 1 0,-4 5 0 0,3-3-2-2,-10 4 4 2,14-6-1 0,-3 2 1 0,4 2-4-2,6-4 3 2,-6 2-3 0,-4 1 1 2,0-3 0-6,-3 0-1 5,5 0 1-2,3 3 0 1,-4-3-1-1,11 3-1 1,-11-1 0-1,-5 2 1 2,4-4 0-3,0 0-1 1,-9 0 1 1,9 0 0 0,-7 0 0-2,7 0 0 4,0 0 1-2,-13 0 2-1,6-4-1-1,8 2 1 2,-5-1-3 0,5-3 1 0,-1 4 1-2,7-2-1 3,-7 2 1-2,14-1-2 2,-10 3 1-4,-5-5 1 3,1 5-1 1,1 0 0-1,-1-5 2-2,0 5-3 1,-4 0 0 3,2 0 0-4,5 0-1 1,0 0 1 0,-2 0 1 2,3 0 0-2,-4-4 0-1,1-5-2 3,1 5 0-1,-2-3 1 0,-2 1 1-2,-2 6 0 2,1 0 4 0,-14 0-4-1,1 0 0 0,5 0 1 1,-5 0-1 0,-4 0-1-2,3 0-1 1,2 0-1 0,-2 0 0 1,10 0 1 0,-10 0 1-2,11-2 2 3,-11 2-2-2,13 0 1 2,-5 0 0-4,3 0-1 3,-8 0 1 0,5 0-1 0,-11 0 0-2,3 0-1 3,-2 0-1-1,2 0 2-1,0 0-4-1,8 0 1 2,-11 0 2 0,-1 0 1 0,-2 0 1-2,-11 0 0 2,-5 0-2 0,-1 0 1 0,0 0-2-1,0 0 1 1,0 0-6-1,0 0 0 2,0 0-8-4,0-17 1 3,0-16 9 0,0-12 5 0,0-8 0-1,0 6 0 1,0 0 1 1,0 0-1-3,0 5 0 0,0 8-1 2,0 6 1 0,0 9-6 0,0 1-9-2,-1 9-19 2,-12 1-29 0,-6 2-38 0,-6-5-46-2,15 9-98 2,-3 2-383 0</inkml:trace>
    </iact:actionData>
  </iact:action>
  <iact:action type="add" startTime="65242">
    <iact:property name="dataType"/>
    <iact:actionData xml:id="d19">
      <inkml:trace xmlns:inkml="http://www.w3.org/2003/InkML" xml:id="stk19" contextRef="#ctx0" brushRef="#br1">17035 12700 215 0,'0'0'276'6,"0"0"-188"1,0 0-4 1,0 0 26 0,0 0-43 0,0 0 22-2,0 0-19 2,0 11-18 0,0-9-9 0,0-2 3-2,0 3-4 2,0-3 1 0,0 4 11 1,5 1-5-4,8 3-17 3,-2 3-24 0,1-3-4 1,8-2-4-4,0 1 0 3,12-7 7 0,-4 2 0 1,8-2 2-5,-8 0 1 5,2 0 5-1,-4 0-1 0,-5 0 2-1,8 2-5 0,-6 1-1 2,-2 0-5-2,-2 4 0 0,6-7-3 0,-5 2-1 1,6 1 1-2,3-1 0 2,-4 0 2 0,0-2 0 0,6 4-1 0,-6-4-1-2,7 0 2 2,-2 0-1 0,1 0 2 0,-4 0 0-2,13 0-2 2,-7 0 0 0,-6 0-2 0,13 0 0-2,-13 0-1 2,6 0 0 0,4 0 1 0,-10 0 0-2,9 0 0 2,2 0 1 1,-2 0 5-2,-2 0-3-1,-1 0-2 2,8 0 0 0,-2 0-1 0,-4 0 0-2,4 0-1 2,1 0 0 1,1 0 2-2,5 0 0-1,-5 0-1 2,2 0 3 1,-2 0-3-1,-5 0 3-2,0 0-2 2,-8 0 1 0,8 0 0-3,-8 0-2 4,5 0 1-2,8 0-1 2,11 0 0-1,-7-4 4-1,11 2 4 1,-9 0 2 0,-2-1 1 0,2 3-3-3,-6-6-2 4,0 0-2-1,-8-1-3-1,13-6-1-1,-8 11 3 4,6 2 3-3,-1 0 6-2,1 0 3 4,-1 0-4 0,-2 0-4-2,-8 0-4 1,-17 0-2-3,-12 0-2 2,-1 0-4 2,-3 0 3-1,0 2-13-3,0 7-62 3,-48 5-61 0,12-5-80 1,-3-2-176-3</inkml:trace>
    </iact:actionData>
  </iact:action>
  <iact:action type="add" startTime="69924">
    <iact:property name="dataType"/>
    <iact:actionData xml:id="d20">
      <inkml:trace xmlns:inkml="http://www.w3.org/2003/InkML" xml:id="stk20" contextRef="#ctx0" brushRef="#br1">25098 12801 195 0,'4'20'255'8,"-4"-12"-144"-1,3-3-21-1,-3 1-35 2,0 0-13 0,0-1-2 0,0 3-13-2,0-1-8 2,0-3 3 0,6 2 13 0,-3-3 11-2,1 1-1 2,-4-4-5 0,4 0-10 0,11 0-16-2,2 0-6 2,6-10-3 0,-2-10-4 0,3-2 1-1,-1 3-1 0,-4 2 4 1,-6 6 1 1,-4 9 2-4,-3 2 4 3,-3 0 5 0,1 0 8 0,-1 5-7-2,1 10-11 1,5 1-5 2,-6-3 0-1,-3-1-1-2,1-2 0 2,5 3-1 0,4-6 0 0,-7 3 0-2,10-10 0 2,-3 0-4 0,12 0-1 0,10-4 5-1,-7-22 0 0,9 2 0 2,-9 4 0-2,-9 8 0-1,-7 4 2 2,-1 8 0 0,-5 0 5 1,2 0 3-4,-2 8-3 5,1 9-5-3,8 0-1 0,-12-2 0 0,4-10-1 0,0-3 0 2,9 1-1-2,-1-3-1 0,-1 0-3 0,13 0 2 2,-7 0 0-1,6-8 2-3,6-9 0 3,-8 7 1 1,2-2-2-2,-6 5 0-1,-1 6 2 2,-9 1 0 0,1 0 1 0,2 0 0-1,-7 0-2 0,10 1-2 1,-3 11 0 1,6-4 0-4,-8-4 2 3,8-4-5 0,0 0-4 0,5 0 3-2,3 0 4 2,-1-14 2 0,-4-1 1 0,-1 7 1-2,-5 6-1 2,-6 2 2 1,9 0-1-2,-12 0 1-1,9 0 1 2,-5 2-1 0,5 10 0 1,-8-4 0-3,0 5-1 1,3-6-1 2,-5 2 0-2,-1-7 0-1,1-2 0 2,7 0-4 0,0 0-5 0,6 0 5-1,1 0 4 0,7-2 0 1,-4-14 0 1,0 8 1-4,-16 0 0 3,-4 4-1 1,0 4 5-2,3 0 0-1,-3 0 2 2,12 10-6 0,-11 7 0 0,7 0 0-2,0-4 0 2,-3 1 1 0,1-2-1 0,1-7-1-2,-1-2 0 2,2-3-1 0,8 0-8 0,3 0-1-2,3 0 4 2,-2-10 4 0,3-5 2 1,-4 0 1-4,-4 8 0 3,1 4 0 0,-9 0-1 0,2 3 1-2,-2 0-1 2,-4 0 0 0,1 0 4 0,6 0-2-2,-3 0 0 2,5 0-1 0,-8 0 1 0,1 0-1-2,9 0-1 2,-9 0-3 1,15 0 0-2,-3 0 2 0,2 0 0 1,1-9 1-1,-2-1 0 1,-2 3 0-2,-6 2 1 3,3-2-1-1,-10 6 1-1,1-3 0-1,6 4 0 2,-7 0 0 0,-3 0-1 0,7 0 1-1,6 0 1 0,-5 0-2 2,5 5-1-2,7 2 1-1,-1-7-1 2,-2 0-2 1,9 0-2-2,-4 0-2-1,6-8-1 2,1-2 4 1,1 10-1-2,2-2-3 0,6 2-39 0,-27 0-109 1,5 0-247 0</inkml:trace>
    </iact:actionData>
  </iact:action>
  <iact:action type="add" startTime="75424">
    <iact:property name="dataType"/>
    <iact:actionData xml:id="d21">
      <inkml:trace xmlns:inkml="http://www.w3.org/2003/InkML" xml:id="stk21" contextRef="#ctx0" brushRef="#br1">25696 15694 248 0,'0'0'201'7,"0"0"-118"1,0 0-8 0,0 0-39 0,0 0-9-2,0 0 27 2,3 49 11 0,-3-49-15 0,0 0 2-2,0 0-5 2,0 0-6 0,0 0-10-2,0 0-10 2,0 2-1-1,0 4-5 2,0-1-6-4,0 4-2 4,0 0-2-1,0-7 6-1,0 4-3-1,0-6-3 3,4 0-5-1,10 0 0 0,-4 0 2 0,3 0 4-3,4 0 1 4,-1 0 2-1,-1 0 0-2,5 3-2 2,-1-3-1 0,2 0 2 0,-2 0 2-2,2 0 0 2,5 0 0 0,-3 0 1 0,-3 0-1 0,0 0-2-2,-2 0-1 2,5 0 0 0,-3 0-3 0,4 0 2-2,-1 0-3 2,13 0-1 0,-3 0-1-2,-5 0 1 2,-1 0 1 0,7 0 1 0,-14 0 3-2,6 0-1 2,5 0-1 0,-8 0-1 0,10 0-1-2,-7 0 0 3,2 0 2-1,2 0 5 0,6 0-1-3,-5 0 3 3,5 0-5 0,2 0 0 0,1 0-3-2,1 0-1 3,-3 0 1-1,-2 0-1 0,-2 0 1-3,6 0 2 3,-1 0-1 1,1 0 0-2,1 6 2-1,4-1-3 2,4-5 1 1,-2 0-3-2,-4 0-1 0,-4 4 2 0,-8-2 2 2,4 0-1-1,5-2-1-1,-12 0-1 0,14 0-1 1,-1 0-1 0,4 0 0-3,5 0 0 5,-8 0 0-3,7 0 1 0,-5 0-1-1,6-2 0 2,2-4 0 0,-2 1 2 0,-1-1-2-2,6 0 0 2,-11 1 0 0,4-4 0 1,4 4 1-3,-8 0-1 1,14-2 1 3,-10 2-2-4,8-3 2 0,2 4-2 3,-14 2 2-1,-2 2-2-1,0 0 2-1,-5 0-2 3,2 0 2 0,4 0-1-2,3 9 0-2,11 1 2 3,5-2-1 0,6-2 0 0,9 0 1-2,-2 0-2 2,-4 2 0 0,0 1-3 1,-18 4 1-3,-3 0 4 1,2-4-4 2,-2 1 4-2,-6-10-1-1,11 0 1 3,1 0-2-2,15 0 1 1,-4 0 0-2,8 0-1 2,-10 0-2 1,-1 0 0-1,-7 0 1-3,-11 0 1 3,-6 0-2 1,-6 0 3-2,-9 0-2-1,-4 0 1 3,-3 0 0-1,4 0 0-1,-5 0 1 0,-2-4-1 0,2 2 0 2,-3-2 0-1,-3 2-2-3,0 2 2 4,-10 0-4-2,0 0 1 1,0 0 0-2,0 0-2 2,0 0-1 0,0 0 2 0,0 0 3-2,0 0 2 2,0 0 4 1,0 0-4-2,0 0 2-1,0 0-2 2,0 0-2 0,0 0 1 0,0 0-2 1,0-11 2-4,0-6 1 4,0-11 2-1,0-5 0-3,0-11 0 3,0 3-3 0,0 1 0 0,3 7 0-2,-1 5-1 3,1 7-1-2,1 3-3 2,2 6-30-4,-6 7-62 3,0 5-143 0</inkml:trace>
    </iact:actionData>
  </iact:action>
  <iact:action type="add" startTime="83285">
    <iact:property name="dataType"/>
    <iact:actionData xml:id="d22">
      <inkml:trace xmlns:inkml="http://www.w3.org/2003/InkML" xml:id="stk22" contextRef="#ctx0" brushRef="#br2">29652 13445 427 0,'0'0'238'8,"0"0"-120"0,0 0-46 0,0 0-31 0,0 0-27-2,0 0 21 2,0 0 20 0,64-82 5 0,-44 47-1-2,-3 8-5 2,-1-1-9 0,5 5-11 0,-11-1 3-2,7-8-16 3,4 2-12-2,2-13-2-1,-3 0-3 2,6-2-2 0,-3 1 0 0,-2 0 0-2,-1-5 2 5,3 1 1-4,0 1 1 1,-2 7 6 0,2 6-2-2,-6 7 0 1,3 2 2 2,-1 1-1-3,6-1-5 2,-5 5-1 0,9-2 0 1,-1 3 1-2,8 2 3-1,0 2-3 1,5 2 1 3,-1 1-3-6,2 4 2 8,8-4-2-8,-1 0-1 5,-3 2 0-4,7 0-2 4,-11-2 0-1,-3 3 1 0,-3 0-3-3,-13 5 2 3,-11-3-1-1,-2 4 1 1,-10 3-1-1,0-3 2 0,0 3-1 1,0 0 0 0,0 0 1 0,0 0 4-2,0 0 0 2,0 0-4 0,0 0-1 0,-17 0-2-2,-7 0-2 2,1-2 1 0,-7-11 2-2,4-3-1 2,5 0 1 0,0 1-2 0,5 2 1-1,8 2-3 0,0 5 0 2,5 1 4-2,3 5 1-1,0 0 0 2,0 0 1 0,0 0 1 0,0 0 0-2,0 0 0 2,16 0-2 0,14 18 0 0,4 5 1-2,2 2-2 2,-12-1 1 0,-3-2 3 0,-2 0-1 0,-2 1 5-2,-11-4 13 2,-2 7-6 0,-4 0-3-2,0-4-4 2,0 0-8 0,0 0 0 0,-14-2 0-2,-11 0-1 2,9-7-5 0,0-1-20 0,-1-4-34-2,1-1-33 2,16-7-87 0,0 0-249 0</inkml:trace>
    </iact:actionData>
  </iact:action>
  <iact:action type="add" startTime="84292">
    <iact:property name="dataType"/>
    <iact:actionData xml:id="d23">
      <inkml:trace xmlns:inkml="http://www.w3.org/2003/InkML" xml:id="stk23" contextRef="#ctx0" brushRef="#br2">31223 12131 559 0,'0'0'218'7,"0"0"-41"-1,0 0-52 2,0 0-45 0,0 0-25 0,0 0-5-2,173 0-22 2,-146 0-11 0,5-17-10 0,-3-10-4-2,3-8-3 2,-7-5 1 1,-9-4-1-2,-9 6-1-1,-7 1-3 2,0 3-4 1,0 9-10-2,-25 3-17-1,-7 10 12 2,-2 9 2 0,-7 3 12 0,5 0 6-2,-5 40 2 2,5 7 1 0,13 10 2 0,0-1 2-2,8 3-1 3,12-6 6 0,3-8 6-3,0-4 3 2,3-5-1-1,30-8 5 1,2-4-9 1,6-1-6-2,5-4-1 0,-4-2-6 2,-4-2 0-2,-15-10 0 1,0-5-5-3,-1 0-48 3,-3-15-29 1,-16-7-112-4,-2 3-308 2</inkml:trace>
    </iact:actionData>
  </iact:action>
  <iact:action type="add" startTime="84840">
    <iact:property name="dataType"/>
    <iact:actionData xml:id="d24">
      <inkml:trace xmlns:inkml="http://www.w3.org/2003/InkML" xml:id="stk24" contextRef="#ctx0" brushRef="#br2">31918 12123 290 0,'0'0'186'7,"0"0"-114"-1,0 0 8 2,0 0 2 0,0 0-25-2,0 0-8 2,-83 136 13 1,70-114 12-2,12 0-7 0,1-2 2 0,0 2-16 1,0-3-24 0,8 4-17-2,11-3-11 2,7-5-1 0,-6-8-16 0,1-7-25-3,-18 0-106 4,-3-7-228-1</inkml:trace>
    </iact:actionData>
  </iact:action>
  <iact:action type="add" startTime="85096">
    <iact:property name="dataType"/>
    <iact:actionData xml:id="d25">
      <inkml:trace xmlns:inkml="http://www.w3.org/2003/InkML" xml:id="stk25" contextRef="#ctx0" brushRef="#br2">31886 11886 351 0,'0'0'308'5,"0"0"-182"3,0 0-39-2,0 0-7 2,0 0-33 0,0 0-12 1,0-27-16-3,0 19-18 1,0-4-1 1,8-2-28 0,-3 8-108 1,-5-1-255-4</inkml:trace>
    </iact:actionData>
  </iact:action>
  <iact:action type="add" startTime="85625">
    <iact:property name="dataType"/>
    <iact:actionData xml:id="d26">
      <inkml:trace xmlns:inkml="http://www.w3.org/2003/InkML" xml:id="stk26" contextRef="#ctx0" brushRef="#br2">31126 11516 177 0,'0'0'303'8,"0"0"-114"1,0 0-45-2,0 0-28-1,0 0-34 2,0 0-6 0,25 0-6 0,-18 0-19-2,9 0-10 4,1 0 8-4,8 0-11 2,14 0-13-2,8 0-6 3,8 0 6-2,11 0 0 1,7 0 4 0,4 0-11-2,-6 0-3 3,6-3-5 1,-4-8-2-6,-9 6 2 4,-1-6-4 0,-7 5 10 0,-11 6-5-3,-4-4 2 3,-5 4-6 1,-13-2-2-2,-3-1-3 0,-4 1 0 0,-4 2-1 2,-6-4 0-2,-3 4 2 0,4-2-2 0,-6 0 0 1,11-2-1 0,-12 1 0-2,0-2-1 2,0-2-1 1,-12 0 1-1,-20-10 0-3,-17-3 0 3,8 0 2 1,5 3-2-1,6 4 1-3,8-1-1 3,0-1 0 1,2-2-1-2,6 6 2 0,-1-1-23 0,3 7-41 2,-5 5-48-2,14 0-64 0,-6 0-367 0</inkml:trace>
    </iact:actionData>
  </iact:action>
  <iact:action type="add" startTime="91190">
    <iact:property name="dataType"/>
    <iact:actionData xml:id="d27">
      <inkml:trace xmlns:inkml="http://www.w3.org/2003/InkML" xml:id="stk27" contextRef="#ctx0" brushRef="#br1">27585 18550 624 0,'0'0'258'7,"0"0"-145"1,0 0-5 0,0 0-55-2,0 0-30 2,0 0 21 0,10 20 14 0,-10 0-18-2,0 2-12 2,0 3-3 0,0 6-6 0,0 3-8-2,0-3-3 2,0 0 0 0,-7-5-7-2,3-13 0 2,4-4-1 0,0-9 2 0,0 0-4 0,0 0 2-2,0 0-4 2,0 0-1-1,0 0 4 2,0 0 1-3,0 0 1 2,0 0-1 1,17 0 11-4,6 0-7 3,5 0-2 0,5 0 4 0,6 0 2 0,-8 0 8-2,9 0 2 2,-6 0-2 0,2 0 1 0,1 0-5-2,-10 0 3 2,9 0-6 0,4 0-1 0,4 0-2-2,12 0 0 2,5 0 2 0,7 0 5 0,2 0-3-2,-6 0 0 2,-5 0 9 0,-11 0-4 1,4 0-2-4,-7 0-3 3,-1 0 1 0,5 0-5 0,-1 0-2-1,8 0-1 0,8 2 0 1,9 4-1-2,-13 0 2 3,4-4 0-1,-4 1 2-1,-2 1 0-1,-2-2-1 2,-5-2 2 0,1 3-4 1,-7 1 3-3,1-4-1 1,8 0-2 2,5 0-1-2,-1 0-2 1,2 0 1-2,-9 0-1 2,2 0 1 1,-6 0 0-4,-1 0 2 4,-5 8 2-2,2-6 0 1,-2 1 2-1,9-1-7 0,3 1 3 2,12 0-3-2,7-3 2 0,-1 0-1 1,6 0-2 0,-2 0 2-1,-9 0 2 0,-7 0-1 0,-5 0 3 2,-14 0-4-2,-1 0 1-1,2 0 2 2,3 0-4 0,3 0 1 0,7 0 0 0,8 0-2-1,-5-3 1 1,-1 0 0-1,-14 3 3 0,2 0-3 2,-1 0 2-3,7 0 0 2,-7 0-1 0,1 0 0-2,9 0-2 2,-5 0 0 0,9 0 0-2,6 0 2 2,-6 0-1 1,0 0 3-2,-14 0 3-1,3 0 11 2,-8 0-15 0,-5 0 1 1,-5 0-3-2,-2 0 0 0,0 0 0 0,-11 0 1 1,1 0-1-2,0 0 0 2,-2 0 0 0,-1 0 0 0,2 0 0-2,-1 0-2 3,8 0 2-1,-15 0-3-1,6-2 3-1,-3 2-6 3,-4 0 3-1,1 0-1-1,-4 0-2 2,-1 0 2-4,-2 0-1 3,0 0 3 0,8-3-5-2,-8-7-1 3,0-14-4-2,0-6 5 1,0-13 4-1,-13-5 3 0,-7-2-1 1,4 4-1 0,9 6-7-1,7 3-14 0,-13 8-2 1,8 4-33 1,3-3-43-3,2-3-56 2,0 18-101 0,0 13-403-1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1:27:33.55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809">
    <iact:property name="dataType"/>
    <iact:actionData xml:id="d0">
      <inkml:trace xmlns:inkml="http://www.w3.org/2003/InkML" xml:id="stk0" contextRef="#ctx0" brushRef="#br0">17992 4050 741 0,'0'0'198'7,"0"0"-101"0,0 0-31 0,0 0-43 2,0 0 7-2,0 0 21-1,4 73 17 2,-4-52-9 0,0 8-9 0,0-2-11-2,0 2-11 2,0-9 0 0,0-7-5 0,0-6-2-1,0-5-2 0,0-2 1 1,0 3-6 0,0-3 5-2,16 0-3 2,7 3-1 3,14-1 9-6,3-2 12 2,5 0-8 0,12 0-11 1,7 0 2 3,12 0-7-6,8 0 5 1,16-8-1 3,16-3 10-1,-8 5-7-2,2 1 2 2,-10 5 0-1,-15-3-3 2,-1 3 1-3,-1 0-10 2,-2 0 1 1,-1 0-6-3,14-6 2 0,2-8-6 3,4-3 1-2,1-2-1 2,-14 2 0-3,6 5 4 2,-20 12 5 3,-1 0 5-5,-4 0-4 0,0 0-2 2,-10 0-5-1,-11 0 1 2,1 0-4-4,-1 0 1 4,-18 0-1-1,0 0 1 0,-14 0 2-4,-4 0 0 4,-9 0 4 0,-2 0-1 0,0 0 2 0,3 0-4-2,1-3-3 3,2 1-1-2,-3-1 0 0,1-16-5 0,-1-16-4 2,-3-12 8 0,0-12 1-4,0 7 0 2,0 15 0 2,0 13-3-1,0 14-8-2,0 6-58 4,0 4-59-4,0 0-96 2,0 9-164-2</inkml:trace>
    </iact:actionData>
  </iact:action>
  <iact:action type="add" startTime="7979">
    <iact:property name="dataType"/>
    <iact:actionData xml:id="d1">
      <inkml:trace xmlns:inkml="http://www.w3.org/2003/InkML" xml:id="stk1" contextRef="#ctx0" brushRef="#br0">27621 4080 639 0,'0'0'288'7,"0"0"-135"0,0 0-48 1,0 0-40 0,0 0-17 0,0 0 1-2,0 0-6 2,7 152-1 1,-7-144-9-3,0-5-3 0,0-3 1 3,0 0-13-1,0 0-7 0,14 0 4-2,9 0 11 2,4 0-2 0,5 0 11-1,-1 0-1 0,6 0-6 0,4 0-6 1,8 0-4 3,-2 0 0-6,11 0 2 2,1 0-1 1,2 0-3 1,8 0 3-4,5 0-2 3,3 0-7 0,3 0-1 0,4 0-2-3,9 0 0 4,-5 0-6-1,12 0 5-1,2 0-2 0,-7 3 4 2,-6 0-3-2,-10 2 1 0,-2-2 0 1,0-3 0-2,4 0 1 3,2 0-4-2,1 0-1 0,-7 0 0 0,4 0-3 1,3 0 1 0,4 0-5-1,-3-5 5 1,3-4 0 0,3 1 1 0,-10-5 0-3,1 4 1 4,-3 0-1 0,3 3 3-2,-3 0 1-1,1 4-2 1,4-1 0 3,0 1-2-4,6-5 2 0,-2 2-2 2,5 2 3 1,-3 1-4 0,-3-1 3-2,-13 3-2 0,0 0 4 2,-7 0-5-2,2-4 2 3,-2 1-2-6,-2-2 2 5,0 3-1-2,-1-5-1-1,-3 4 2 2,7 2-2 1,-4-3 2-2,1 2-2-1,2-4 1 2,7 1-1 0,5-4 1 0,3 3-1-2,-9 4-1 3,14 2 0-2,-16 0 1 2,12 0-1-4,-5 0 2 4,-2 0-3-2,1 0 3 2,-1 0-1-4,-7 0 0 5,-6 0 1-3,-9 0-1 0,-18 0 1-1,-16 0-1 3,-12 0 2-2,-8 0-4 0,0 0 1-1,0 0-1 2,3 0-3 0,-3 0-1-1,8 0-5 0,-3-20-12 0,2-16 10 2,5-7 1-1,-12 7-10-2,0-1-7 2,0-3-29-1,0-1-57 2,-29-19-70-3,15 35-47 2,13 0-176 0</inkml:trace>
    </iact:actionData>
  </iact:action>
  <iact:action type="add" startTime="18169">
    <iact:property name="dataType"/>
    <iact:actionData xml:id="d2">
      <inkml:trace xmlns:inkml="http://www.w3.org/2003/InkML" xml:id="stk2" contextRef="#ctx0" brushRef="#br1">29250 8462 677 0,'0'0'200'8,"0"0"-103"0,0 0-12 2,0 0-23-6,0 0-23 3,0 0-3 2,0 0 23-1,-76-4-8-3,22 4-9 4,-2 0-6-1,-18 0 3 0,-10 4-8-3,-9 10-13 4,6-1-5-1,-3-4-5 0,9-1 0-2,-2 1-4 2,14-4 3 0,-7 4-3 1,-1-2 3-1,14 5 2-2,-1 5 2 4,6 8-1-4,-2 2 0 1,4 0 2 0,-1 3-5 2,11 5-2-2,1-4 0 0,-1 6-2 1,4-2-2-1,1 4 3 2,11 4-1-4,-4-1 5 3,10 9 12 1,-5-4-9-2,14 4 0 0,-5 0-8 0,4-7 2 1,0 4-3 1,12 5-1-4,-10 4 0 4,7 5 0-2,4 4 2 1,-7 3-1-2,4 0 3 2,5 5-2 0,-11-2-2 0,8 0 2-2,1-8-3 3,-1 0 3-2,-2-3-1 2,3-7 0-4,3 6 0 3,0-4 1 0,0 1-3 0,0 2 6-2,0-2 3 3,3-5 0-2,23 4-2 1,-3-5 13-1,5-3-3 3,8-4-5-3,2-1 3-1,1-2-2 0,9 6-2 3,1-2 0-1,2-4 6 0,5 4-4-3,4-6 0 4,1-1-6-1,2-6 1 0,-5 2 0-2,-1-6-2 1,7-2 1 2,-2-7-6-2,12 1 4 0,6-3-3 0,8-4 3 2,22 2-2-1,10-3 8-3,1-1 1 4,2-2-4-1,-6-1 2-1,-9 2-3-1,6 2 5 2,-14 3-4 0,0-5 1 0,-8 1-8-2,-4-5 1 3,-7-1-2-2,0-1-4 1,9-3 3-2,4 3 2 2,6-1-2 0,8 0 2 0,2-3-2-2,7 0 2 2,-11 0-2 0,3-15 0 0,1-7 0-1,-10-8-3 0,0-2 4 1,-9 5-4 0,4-8 3-2,0 7 1 2,-11 0 0 0,9 0 1 0,-9 1-1-2,7 1 0 2,-4 0-3 0,0 1 1 1,-7-3 1-4,-6 0-4 3,-4-6-2 1,1-8-1-1,-2-3 2-2,-4 1 0 1,-8-4 1 1,-8 5 4 0,-1 1-2 0,-4-3 3-2,-4-3-2 3,-4-5-1-2,-4-13-3-1,-9-6-4 2,-5-9-3 1,-7-11 9-2,1-16-1-1,-10-4 3 2,-2-1 0 2,0 2 1-4,0 17-2 0,-2 10 2 1,-21 8 1 2,5 5-2-1,-5 5 2-2,-9-5 1 3,5-5 0-2,-6 0-1 1,-4 6 1-1,1 9-1 2,1 10 1-1,-14 6-2-2,-8 5 2 0,-6 1 0 3,-8 0-1-2,-11 0-1 2,6-4 1-4,-7-2-1 4,2-2 0-2,4 1-1 2,-4 8 2-4,5 4 1 4,-2 7 0-1,-7 9 2 0,-5-1 5-3,-3-5-1 3,-7 8-1 0,-12-10-3 0,-5 0 0-2,-5 2 2 2,-8 1 2 0,-8 6 5 2,2 12 6-7,8 3 5 5,-2 2-6 0,2 0-3-1,4 0-1 0,-13 0-2 3,14 7-3-2,3 10-7 0,21-1 1-2,6 1-2 3,27 1 0-3,2-7 0 3,23 0 0-3,12-7-3 1,18 0-12 2,5-4-36-2,6 0-30-3,10 0-22 5,51 0-35-2,-17-11-110 3,11 3-165-5</inkml:trace>
    </iact:actionData>
  </iact:action>
  <iact:action type="add" startTime="19843">
    <iact:property name="dataType"/>
    <iact:actionData xml:id="d3">
      <inkml:trace xmlns:inkml="http://www.w3.org/2003/InkML" xml:id="stk3" contextRef="#ctx0" brushRef="#br1">31165 8402 436 0,'0'0'370'5,"0"0"-181"3,0 0-48 0,0 0-48 0,0 0-33-2,0 0-12 3,0 0-13-1,38 17-11 0,-26-17 0-2,8-12-6 1,7-29-3 2,14-21 0-2,-2-20-2-1,2-4-3 2,-8-10 12 0,-2 1 4 0,-1 1-7-2,-11-1-6 5,-15-3-3-4,-1-12-5 2,-3 1-2-4,0-2 2 4,0 8-4-2,-3 10 1 2,-20 12-2-4,-10 8 0 4,-4 10 0-3,-8 10 2 5,-1 4 3-6,5 14-1 5,-8 4 1-3,6 9-4 0,2 2 3-1,-7 0-3 3,-1 6 5-2,-10 3 2 1,-7 6 1-3,-3 0 9 3,-12 5 6 0,4 0-8 0,4 0-7 2,5 0-2-8,12 0-6 6,2 0 0 2,11 0 0-5,6 0 1 4,10 0-2-2,11 0 1 1,9 0-1-2,-2 0 0 1,9 0-1 2,0 0-1-1,0 0-2-1,0 0 0 0,0 0 1 1,0-22-6 0,0-8 9-3,20-6 2 4,9-4-1-1,2-4-1 0,9-1 0-2,1 2-1 2,7 5 1-1,-17 11 0 3,3 9 1-5,-15 9 1 3,-11 3 1 0,1 4-2 1,-9 2 2-5,0 0-1 6,0 0 2-3,0 0-4 2,0 0-1-3,0 10-11 0,-30 27 12 3,-12 16 4-1,-3 9 2-3,-12 3-4 5,-2-3 1-3,2-8 0 1,9-13-2-3,15-10-1 4,10-14 0-1,16-7 1 0,7-6 2-3,0-4 16 5,0 0 17-3,5 0 9-1,37 8-2 1,18 7-21 2,17 2-18-1,-9 0-3 0,-9-1 2-3,-10-2-1 3,-21-5-2 1,-5-1 0-2,-10 0 0 0,-6 4-8 3,2 3-36-5,-9 11-70 4,0-12-103-4,0 10-174 3</inkml:trace>
    </iact:actionData>
  </iact:action>
  <iact:action type="add" startTime="23699">
    <iact:property name="dataType"/>
    <iact:actionData xml:id="d4">
      <inkml:trace xmlns:inkml="http://www.w3.org/2003/InkML" xml:id="stk4" contextRef="#ctx0" brushRef="#br1">17869 11581 686 0,'0'0'243'8,"0"0"-112"-1,0 0-44 2,0 0-42-4,0 0 26 3,0 0-6 1,0 0-25-1,3 124 3-3,-16-62-4 4,5 13-1-2,-5 16-4 2,10 8 10-3,-1 12-13 2,-8 2-10-1,8-1-6 1,-9-5-1 0,3-15-6 0,-5-5-3 3,0-16-4-6,1-12 0 1,0-9-1 2,-2-14 1 0,9-4-2 0,-6-13 2-2,10-8-2 2,3-6 2-2,0-1-2 3,0-4-1-3,0 0 0 2,0 0-2-1,0 0-3 1,0 0 5-2,0-22 2 3,0-7 6 0,0-5-6-2,3-8 2-1,1-11-2 2,5-12 0-1,-5-10 2 1,2-19-2-2,1-7 0 2,-1-8 0 1,-5-3 1-2,2 3-1-1,2 4 1 3,-5 15-1-2,0 11-1 3,0 24 0-4,0 19 1 1,0 15 1 2,0 10-1-2,0 11 0-2,0 0 2 3,0 0-2 1,0 0 1-1,0 39 4-2,0 20-4 2,0 13 5 1,0 14-4-1,0 1 0-2,0 5 1 2,0-4-2 0,0-7 1 0,-8-2-1-2,4-9-2 2,-6 1 3 0,4-2-3 0,-1-5 2-2,-3-4-1 3,7-7 1-1,-2-8-1-1,5-11 0 0,0-14 0 0,0-9 0 0,0-11 1 1,0 0-2-1,0 0-4-1,0 0-3 3,0 0 4-1,0 0 4-2,0 0 6 2,0-3-4 0,5-7 0 0,2-3-1-3,6-2 3 4,6-5 1-1,3-3 4 0,10-11 4-3,-2-7 4 4,11-13 3-1,8-10-8 0,-1-5 3-2,-8 5 0 1,-1 14-4 2,-1 13 0-1,-15 15 8-2,-4 9-10 1,-17 8-6 1,-2 5-3 1,0 0 0-3,0 0-11 2,0 0-9-1,-2 0-34 2,-24 0-10-3,-7 3 2 2,-3 12 1-1,8 3 29 3,-4 11 15-5,7 3 14 3,5-5 2 0,-3-5-3 0,6-2-2-3,-2-3-9 4,1-5 2-2,11 1 6 2,-6 2 6-2,10-8 2 0,3-1 1 0,0-3-2 2,0-3 1-3,0 3 2 2,0 5 8 1,0 6 12-2,0 6-14-1,4 0 15 2,12 0-4 0,5 0 5 1,-1-1-1-3,3 6 8 1,11 3 6 0,-7 5 9 2,9 2-4-4,-4-2-10 4,-11-4-10-1,-11-10-11-1,0-7-6 1,-10-7-6-1,0-5 0 1,0 0-15-1,0 0-51 0,0 0-92 2,0 0-90-2,0-9-234 1</inkml:trace>
    </iact:actionData>
  </iact:action>
  <iact:action type="add" startTime="25299">
    <iact:property name="dataType"/>
    <iact:actionData xml:id="d5">
      <inkml:trace xmlns:inkml="http://www.w3.org/2003/InkML" xml:id="stk5" contextRef="#ctx0" brushRef="#br1">19446 13559 171 0,'0'0'402'6,"0"0"-227"2,0 0-25 0,0 0-71-3,0 0-26 3,0 0 15 1,0 0-4-3,9 62 1 2,-25-3-18 0,1 15 2-1,-1 7-18 0,3 8 3 0,-4 7-12 2,-6 2 0-1,-6-5-8-3,4-7-4 3,5-12 1 1,-6-12-7 0,5-11-3 0,1-14 0-3,4-16-1 2,15-9 1-1,1-12-2 0,0 0-6-2,0 0-5 3,0-12 9 1,0-26 3-3,0-16 3 2,0-13 0-1,0-19-2 1,4-8 0-1,16-19-1 1,0-7 1 0,7 3 1 1,-10 15-2-4,-1 23 3 3,-3 23-3 0,-6 19 1 0,-7 12-1-2,0 8 2 2,0 8-4 0,0 3 3 0,0 6-2-1,0 0 2 0,0 0 0 1,0 35 7 0,0 16 23-2,-16 13-11 2,8 9-1-1,-8 5-10 2,-3 7-3-3,-2 3 0 1,4 0-5 2,5-4 4-1,-6-2 0-1,2-11-1 0,-2-9 0 2,2-5-1-2,12-10 1-1,-9-8-2 1,7-11 2 3,6-9-4-3,-4-10 1-1,4-5 0 2,0-2 0 0,0-2-1 0,0 0 2-2,0 0 0 1,0 0-2 2,0 0 0-2,0 0 0 0,0 0 1 2,0 0-1-3,0 0 0 3,0 0-2-3,0 0 1 2,0 0-3 0,0 0 0-1,0 0 4-1,0 0-1 2,0 0 0 0,0-2 1 0,0-24 0-1,20-10 4 1,11-11 2 0,13 0 1 1,1-4 4-4,-4 7 7 3,7 5 4 0,1-4 4 0,-5 6-5-2,2 4-5 2,3-1-6 0,-8 12-4 0,-14 2-3-3,-9 10 2 4,-4 3-3 0,-12 7-2-2,-2 0-2-2,0 0-11 3,0 0-10 1,-10 0-18-1,-14 0 37-1,1 0-6-1,6 12 0 3,1 0 9-2,6 1 1 0,-5 2-2 1,2-2 2 0,3 0-8-1,-6 5-8 0,12-5-3 2,-8-1-12-2,11 0 2 1,-2-7-3-2,-4-3 10 2,7 1-1 0,-9-3 0 0,9 0 19-2,0 0 4 1,0 3 1 3,0-3 0-3,0 4-1 0,-7-1-1-1,7-1 0 3,0 0 1-1,0-2-1-2,0 0 1 2,0 0 3 0,0 0-1-1,0 0 0 0,0 0 3 2,0 0-3-3,0 0-2 3,-5 3-1-4,-5-3-2 4,4 0 0-1,-4 0-1 0,7 0 4-1,3 0 1 0,0 3 8 1,0 4 10 0,0 6 27-2,0 1-10 1,9 8-17 2,14 4 3-1,-1 5 3-3,1 2 2 4,3 1 1-2,5-3 0 2,-8-3-8-4,-7-9-6 4,-8-1-10-1,6-6-2 0,-12-7-2-1,1-3 0-1,-3-2-9 3,0 0-21-1,0 0-29-1,0 0-36 0,0 0-26 1,0 0-138-1,0-2 192 0</inkml:trace>
    </iact:actionData>
  </iact:action>
  <iact:action type="add" startTime="35363">
    <iact:property name="dataType"/>
    <iact:actionData xml:id="d6">
      <inkml:trace xmlns:inkml="http://www.w3.org/2003/InkML" xml:id="stk6" contextRef="#ctx0" brushRef="#br2">14297 15856 450 0,'0'0'513'6,"0"0"-342"1,0 0-48 2,0 0-27-1,0 0-45-2,0 0-18 2,0 0 9 0,181 0 5-1,-117 0-6-1,4 0 8 2,8 0-8 1,5 0-7-1,-9 0-3-2,-8-3-1 2,-5-13-10-1,-14 9-6 1,-11-1 2-2,-11 5-6 2,-7 1 4 1,-9-2-4-2,-7 4 1 0,0 0-5 1,0 0 2-1,0 0-6 1,0 0 1-2,0 0-3 2,0-3-3 0,0-7-1 0,-7-14-1-1,-41-12 5 0,-13-18 1 1,-7-8 2 0,-28-7-2-1,-1-2-2 2,-3 7 0-2,9 7-4 1,10 12-5-2,14 14 0 3,34 15 0-2,12 7 5 1,13 6 5-2,8 3 0 2,0 0 1 1,0 0 1-2,0 0 3-1,0 0 2 2,0 15-1 0,36 27-2 0,16 17-4-1,0 16 2 0,5 13-1 2,2 13 3-2,-5 5-4-1,-8 2 0 2,-2-11 0-1,-14-15 0 3,-4-20 0-6,-13-21 0 5,-4-14 0-2,-9-14 0 1,3-9 0-2,0-4 0 2,3 0 0 1,1 0-5-1,6-27 2-3,-1-31-1 3,4-29 2 1,4-22 0-2,-7-17-1-1,-2-9 3 3,4 8 0-2,-11 26 0 2,6 30-1-4,-2 34 2 4,-5 20 0-2,-1 14-1 1,-2 3 2-2,0 0 2 2,0 0 1 1,0 0-2-2,0 0 2 0,0 30 6 1,-26 15-4 1,-19 16-2-3,-10 9 1 0,-10 15-2 2,-10 2 1 1,-2-1-2-1,6-1-1-2,-3-14-2 2,10-13 2-1,8-7-4 1,12-15 2-2,7-8 0 3,9-4-3-2,15-17 3 2,-2-1 3-4,15-4-3 3,0-2 0 1,0 0 1 0,0 0-3-3,0 0-3 1,28 0-14 2,4 0-35-1,8 0-71-1,-24 0-89 0,-5 0-144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2T01:32:25.94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4723">
    <iact:property name="dataType"/>
    <iact:actionData xml:id="d0">
      <inkml:trace xmlns:inkml="http://www.w3.org/2003/InkML" xml:id="stk0" contextRef="#ctx0" brushRef="#br0">22993 11150 740 0,'0'0'201'9,"0"0"-68"-2,0 0-36-1,0 0-50 2,0 0 0 1,0 0 2-2,0 0-5-1,3 0-13 2,-3 0 13 1,-3 0 0-2,-17 0 11 0,-1 0 1 3,-3 0-12-4,-11 0-3-1,-1 0-12 3,7 0 3 0,-12 4-7 0,-1 10-3 0,-7-2-3-1,-1-2-6 0,-6-2-4 2,-4 2-2-1,-3-6 2-3,-11-4-4 4,7 3 2-1,-7-3-2-3,7 3 1 3,7 6-4 0,0-1 0 1,4 1 0-2,15-1 0 0,2-3 0 0,6 4-2 1,5-1 0 7,5 4 1-15,5-7 0 7,0 0 0 1,10-1-1 0,-2-4 0-2,7 0 0 2,2 0 0 0,1 0 2 0,-3 2-2-2,0 5 2 2,-7 1-1 0,7 1-1-2,3 1 0 2,-4-2 2 0,4-1-1 0,0-2 0 0,0-3 0-2,0 4 1 2,0 3-1 0,0-1 0 1,17 6 0-4,11 6 2 4,6 5-3-2,7 9 4 2,2 5 0-4,1 9 3 3,10 6 3 0,-2 2 0 1,7 8 0-4,11 9-3 5,-9 5 4-3,2 4-6-1,-3-8 1 1,-15-10-1 1,4-16-1 0,-18-7 1 1,-2-5-1-3,-15-11 0 1,-1-3-2 2,0-5 0-1,-7-9-1-3,-5 3 3 4,7-8-4-1,0 3 1-1,-8-4 0-1,5 1 2 3,-5-3-3-1,0 0 1-2,0 0-1 2,3 0 3-1,-3 0-3 1,2 0 1-1,4 0 0 1,-1 0 0 0,-3 0-1 0,3 0 0-2,8 0-2 3,3 0 1-2,-9-8 2 1,9-6-2 0,-12-3 2-3,12-6-2 4,-7-4 1-1,7-13 0-1,4-10 0 0,-1-18 0 1,6-18 0-1,4-16 0 2,-6-3 0-3,-3 7 0 1,1 16-1 2,-6 16 1-2,-6 10 1-1,7 7 0 3,0 2-1-2,-9 1 0 0,6 8 0 1,-8 6 0 0,-2 10 2 0,-3 12-2 0,0 3 0-2,0 7 0 2,0 0 0-1,0 0 1 0,0 0 1 0,0 0-2 2,0 0 0-1,0 0 0 0,0 0 0-3,0 0 0 3,0 0 0 0,0 0-8-2,0 0-7 2,0 0-14 3,0 0-32-5,0 14-79 2,0-1-132-1,0 7-137 1</inkml:trace>
    </iact:actionData>
  </iact:action>
  <iact:action type="add" startTime="17414">
    <iact:property name="dataType"/>
    <iact:actionData xml:id="d1">
      <inkml:trace xmlns:inkml="http://www.w3.org/2003/InkML" xml:id="stk1" contextRef="#ctx0" brushRef="#br1">23210 11825 616 0,'0'0'165'9,"0"0"-50"-5,0 0-24 4,0 0-17 0,0 0 3 0,0 0 12-2,0 0 5 3,0-6-14-2,0 19-21 2,0 8-28-4,0 7 6 3,0 0-15 0,0 6 6 0,0 0-8-2,0 1 0 2,0-8-10 0,0-2 3 1,0-2-4-4,0 3 1 3,3-5-4 0,2 3 2 1,-3-7 5-4,4-4-3 3,-1-7 5 0,-3-1-5 0,-2 1 2-1,0-4-1 0,0 6 1 1,5-1-5 0,4 2-4-2,-7-4 4 2,0-2-7 3,-2-3 4-4,3 0-2-1,1 0 0 1,8 0-2 1,-2-12 0 1,7-21 2-2,6-7-1-1,-5-5-1 2,15 0 3 0,-13 0 9-2,9 0 0 1,2 4 3 2,-8 1-7-2,-3 9-1 0,1 8-3 1,-4 6-1 0,-11 7-3 0,4 3-2-2,-7 2 1 2,-3 0-33 0,0 2-90 1,0-1-104-5,0 4-106 5,0 0-528-2</inkml:trace>
    </iact:actionData>
  </iact:action>
  <iact:action type="add" startTime="18104">
    <iact:property name="dataType"/>
    <iact:actionData xml:id="d2">
      <inkml:trace xmlns:inkml="http://www.w3.org/2003/InkML" xml:id="stk2" contextRef="#ctx0" brushRef="#br1">23194 11588 503 0,'0'0'195'8,"0"0"-31"-3,0 0-27 3,0 0-34 0,0 0-3 0,0 0-4-1,0 0-19 0,0 0-25 2,0 0-13-2,0 0 0-1,15 0-17 2,7 0 2 0,-2 0 11 1,16 0-5-4,-8-1-2 3,8-5-4 0,0-2 2 0,-8 3-4-1,-8-2 4 0,0 1-5 1,-1 6-2 1,-6-2-10-4,-6 2-1 3,1 0-3 0,-3-2-2 0,0 2-2-2,-5 0 0 2,3 0 7 2,-3 0 3-3,0 0 9-2,0 0-9 3,0 0-3 0,0-5-7 0,0-3 0-2,-16-6 0 2,-6-8 0 0,-4-4 1 0,9 2-2-2,-7-3 0 2,11 10 0 0,7 7-1 0,2 4-1-1,-6 6-21 0,4 0-62 2,6 0-88-2,0 9-151 2</inkml:trace>
    </iact:actionData>
  </iact:action>
  <iact:action type="add" startTime="18853">
    <iact:property name="dataType"/>
    <iact:actionData xml:id="d3">
      <inkml:trace xmlns:inkml="http://www.w3.org/2003/InkML" xml:id="stk3" contextRef="#ctx0" brushRef="#br1">24052 11356 327 0,'0'0'429'8,"0"0"-248"-2,0 0-61 2,0 0-49 0,0 0-17 0,0 0-11-2,0 0 19 2,0 81 12 0,2-44-22 0,1 8-3-2,10 4-10 2,-10 7 3 0,14-4-15 0,-11 3 0 0,7-8-9-2,-9-6-6 2,7-4-5 0,-1-7 1-2,-6-3-1 2,8-7 3 0,-8 2 6 0,-1-6-2-2,1-7 0 2,2-4-1 0,-3-5-1 0,1 0-3-2,-4 0 1 2,3 0 3 1,0 0 3-2,7 0-3-1,-5 0-8 2,13 0 1 1,7-20-6-2,11-19 1-1,5-14-1 2,-2-12 3 3,2-5 1-6,-1 3 4 3,-1 11 3-2,-14 9-4 2,-5 9 2 0,6 7-8-2,-11 6 0 2,1 5-1 0,0 6-1 1,-12-1-4-3,2 5-31 1,4-4-83 2,-7-4-81-1,-3 16-62-3,0-1-235 3</inkml:trace>
    </iact:actionData>
  </iact:action>
  <iact:action type="add" startTime="19522">
    <iact:property name="dataType"/>
    <iact:actionData xml:id="d4">
      <inkml:trace xmlns:inkml="http://www.w3.org/2003/InkML" xml:id="stk4" contextRef="#ctx0" brushRef="#br1">24034 11137 241 0,'0'0'238'5,"0"0"-118"3,0 0 29 0,0 0-50 0,0 0-13-2,0 0 6 2,-13-6 3 0,13 6 4 0,13-3 10-2,20 3-43 3,0-2-7-2,17 2-8 1,-3-2-9-2,14-6-6 2,3 3-6 0,6 0-8 0,-7 2-1-2,0 0-1 5,-2 3 3-6,-5 0-2 4,-2 0 5-3,-14 0 1 1,-13 0-5 1,-10 0-6 1,-10 0-3-4,-4 0-6 4,-3 0-2-1,0 0-1 0,0 0-4-2,0 0-1 1,0-8-3 1,0-9 4 1,-26-9 1-4,1 4 4 4,-11 3-1-1,-16-1 3 0,4 2 0-2,3 5-7 2,6-5 0-1,3 8 1 2,15-2-3-3,1 4-2 1,16 3-5 3,-8 1-32-3,12 4-68-2,0 0-102 4,0 0-36-2</inkml:trace>
    </iact:actionData>
  </iact:action>
  <iact:action type="add" startTime="21475">
    <iact:property name="dataType"/>
    <iact:actionData xml:id="d5">
      <inkml:trace xmlns:inkml="http://www.w3.org/2003/InkML" xml:id="stk5" contextRef="#ctx0" brushRef="#br0">25077 11536 469 0,'0'0'355'6,"0"0"-156"2,0 0-56-2,0 0-31 2,0 0-29 0,0 0-31 0,61-3-13-2,-25 3-11 3,1-3-9-2,6-3-2 2,2-2 1-4,-6 5-4 4,-11 1-6-1,-2 2-8-1,-16 0 0-1,-7 0-11 2,-3 0-77 0,0 0-73 3,0 0-101-8,0 0-473 6</inkml:trace>
    </iact:actionData>
  </iact:action>
  <iact:action type="add" startTime="21815">
    <iact:property name="dataType"/>
    <iact:actionData xml:id="d6">
      <inkml:trace xmlns:inkml="http://www.w3.org/2003/InkML" xml:id="stk6" contextRef="#ctx0" brushRef="#br0">25037 11825 637 0,'0'0'255'7,"0"0"-110"-2,0 0-18 1,0 0-31 3,0 0 6-1,0 0-26-3,88-33-17 3,-55 33-19 0,4 0-12 1,2 0-5-4,-9 0-7 3,1 0-8 1,-8 0-6-2,-7 0-2-1,-12 0-20 2,17 0-78 0,-14-14-63 0,-7 3-113-2,8-1-352 2</inkml:trace>
    </iact:actionData>
  </iact:action>
  <iact:action type="add" startTime="22195">
    <iact:property name="dataType"/>
    <iact:actionData xml:id="d7">
      <inkml:trace xmlns:inkml="http://www.w3.org/2003/InkML" xml:id="stk7" contextRef="#ctx0" brushRef="#br0">26488 11370 491 0,'0'0'121'6,"0"0"-62"3,0 0-29-3,0 0 0 2,0 0 21-1,0 0 25 1,-126-31-11-2,71 31-25 4,-3 9-4-4,4 13 4 2,-3 9-3-2,4 3-5 2,6 5-5 0,-2 6-7 0,8 4-4-2,11 3-4 3,-3 4-2-2,8-1 2 4,9 1-5-7,9-1 3 5,4-4-2-1,3-3 1 1,0-4-3-5,0-7 1 5,14 0-2-1,26-13-3 1,12-6-2-4,6-10 0 4,8-8 4-3,8 0-2 3,-3-3 8-3,2-20 0 1,-8-8 1 1,-5-2 9 1,-7-6-2-3,-14-3-5 2,-14-10-7 0,-5-6 0 0,-4-9-6-2,-16-4 1 1,0 6-1 2,0 10 0-1,0 4-1-2,-9 8 1 2,-22 7-6 1,-10 3 1-2,2-1-10-1,-12 4-85 2,38 26-73 1,-1 1-299-3</inkml:trace>
    </iact:actionData>
  </iact:action>
  <iact:action type="add" startTime="22839">
    <iact:property name="dataType"/>
    <iact:actionData xml:id="d8">
      <inkml:trace xmlns:inkml="http://www.w3.org/2003/InkML" xml:id="stk8" contextRef="#ctx0" brushRef="#br0">25901 11067 304 0,'0'0'212'6,"0"0"-38"3,0 0-27-2,0 0-25 1,0 0-3-2,0 0-20 2,0 0-31 0,53-5 4 0,-18 5-3-2,14 0-13 2,11 0 5 1,1 0-11-4,1 0-15 3,12 0-9 0,-3 0-13 0,6 0-2 0,-13-4-5-2,-11 4 13 2,-12-3 21 0,-5 3-5 0,-22 0-7-2,0 0-8 3,-9 0-2-2,1 0-6-1,-6 0-7 2,0 0-5 0,0 0-5 0,0-6-3 1,0-5 0-4,-16-6 6 3,-20-8 2 0,-2-1 2 0,-1 0-2-2,3-1 3 2,4 9-3 0,13 1 0 0,-1 4-2-2,2 8-5 2,7-1-43 0,2 4-68 0,9-7-55-2,0 7-95 2,0-1-845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0:05:10.3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312">
    <iact:property name="dataType"/>
    <iact:actionData xml:id="d0">
      <inkml:trace xmlns:inkml="http://www.w3.org/2003/InkML" xml:id="stk0" contextRef="#ctx0" brushRef="#br0">22928 1716 487 0,'0'0'303'7,"0"0"-114"0,0 0-59 0,0 0-48 2,0 0-28-3,0 0-1 1,-76 24 15 2,-3-5 2-1,-23 7 7-2,-34 4 5 1,-29 4-15 2,-20-1-3-1,-25 1-15-3,-14-10-14 3,-4-3-4 1,-13-10 1-1,1-5-14-1,2-3-2 1,13-3 5 1,11 3 5-2,-9 0-7-1,-2 2 4 2,-13 0-4 1,-2 7 2-2,2-4-15-1,18 3-1 2,11 3-5 1,15-3 0-2,12 4 0 0,16-4 0 1,12 0 0-1,21-3 0 1,21-8 0-2,12 0 0 2,16 0 0 1,12-2 0-2,6-15 0-1,11 4 0 3,7 0 0-1,-4 5 0-1,12 2 0 2,-4 5 0-5,6 1 0 5,-1-7 0 1,3 2 0-6,7-7 0 5,-7-5 0-3,2 1 0 2,8-8 0-2,2 11 0 2,8 4 0 1,11 7 0-2,-6 2 0-1,7-3 0 2,-20 0 0 0,-9-8 0 0,-10-9-11-2,-18-5-26 2,0-5-2 0,-6-4 12-1,2 8 3 0,21 9 17 1,20 12 4 0,8-1 3 0,9 6 8-2,7 0 5 2,0 0 3 0,0 0 3 0,0 0 1-2,0 0-8 2,0 0 1 0,0 0 3 0,0 0-8-2,7 9-5 2,6-1 3 1,-3 3 1-2,16 12 0-1,2 11-7 2,8 27 0 0,4 29 0 1,4 24 0-3,-4 31 0 1,-5 12 0 1,-7 12 0 0,-4 11 0-3,10 3 0 4,-2 7 0-1,2 19 0 0,0 9 0-1,2 13 0 0,-11 13 0 1,-14 4 0 1,-6 5 0-4,-5 2 0 3,0-1 0 0,0-10 0 1,3 3 0-4,5-2 0 3,8 6 0 0,7 13 0 0,14 14 0 0,0 24 0-2,2 19 0 3,2-4 0-2,-5-10 0 0,-15-26 0 0,-5-17 0 2,-16-7 0-2,0 0 0 0,-12 2 0 0,-36 5 0 1,-8-8 0 0,-17-17 0-2,-4-9 0 1,2-22 0 2,-15-14 0-1,9 1 0-2,-9-2 0 2,-3 19 0 0,9 12 0 0,3 16 0-1,8 9 0 0,23 1 0 1,-1 3 0 0,23-9 0-2,-3-6 0 2,7 3 0 0,11-11 0 0,9-9 0-2,4-16 0 2,0-33 0 0,0-35 0 1,0-27 0-3,-7-20 0 2,-11-6 0-1,-1-3 0 1,-4 10 0-2,6 13 0 2,1 14 0 0,-4 16 0 0,4-4 0-2,1-13 0 2,-1-20 0 0,2-31 0 0,-5-3 0-2,12-7 0 2,-8-5 0 0,12-4 0 0,0-4 0-2,3-8 0 2,0-3 0 0,0-7 0 0,0-5 0-1,0-5 0 0,0-5 0 2,0-3 0-2,0-5 0-1,0-2 0 2,0 0 0 0,0 0 0 0,0 0 0-2,0 0 0 2,0 0-10 1,0 0-8-2,0 0 8-1,0 0 1 2,0 0 2 0,0 0 7-1,0 0 1 0,0 0 1 1,0 0 0 0,0 0 1 0,0 0 0-2,0 0 1 3,0 3-2-1,0-3-2-1,0 0 0-1,0 0-2 2,0 0-15 0,0 0-77 0,24 0-41-2,29-5-61 3,-25-5-66-1,8 3-436-1</inkml:trace>
    </iact:actionData>
  </iact:action>
  <iact:action type="remove" startTime="5470">
    <iact:property name="style" value="instant"/>
    <iact:actionData xml:id="d1" ref="#d0"/>
  </iact:action>
  <iact:action type="add" startTime="5487">
    <iact:property name="dataType" value="strokeEraser"/>
    <iact:actionData xml:id="d2">
      <inkml:trace xmlns:inkml="http://www.w3.org/2003/InkML" xml:id="stk1" contextRef="#ctx0" brushRef="#br1">23040 17988 800 0,'0'0'192'21,"0"0"-108"-21,0 0-84 3,0 0-22 3,0 0-155 3</inkml:trace>
    </iact:actionData>
  </iact:action>
  <iact:action type="add" startTime="6938">
    <iact:property name="dataType"/>
    <iact:actionData xml:id="d3">
      <inkml:trace xmlns:inkml="http://www.w3.org/2003/InkML" xml:id="stk2" contextRef="#ctx0" brushRef="#br0">23012 1700 504 0,'0'0'309'7,"0"0"-196"2,0 0-58-1,0 0 12-3,0 0-8 4,0 0 21-1,0 0 13 0,-422 50 5-2,309-47-12 2,-28 3-8 0,-18 5-14 0,-22 0-2-3,-24 0-21 4,1 4-8-1,-21-4-9 0,-8-5-7-1,12-6-4 1,3 0 1-1,10 0-4 1,11 0-1-3,13 0 6 4,3 0-3-1,4 0 11 1,-4 0-5-2,4 0-1-1,9 0-5 2,-9 0 2 0,-4 5-1-2,-6 7 3 3,-7 6-2-2,12-1-3 2,3 6 4-4,2 0-3 3,12-6 2 1,5-4-2-2,-1-4-12-1,21-6 0 2,-1-3 0 0,24 0 0 1,19 0 0-4,25 0 0 4,12 0 0-2,1 6 0 1,2 0 0-2,-4-1 0 3,-12-5 0-1,-6 0 0-1,-4 0 0-1,3-11 0 3,9-2 0-1,24 3 0-1,14 7 0 0,16 3 0 0,10 0 0 1,-2 0 0 0,6 0 0-2,1 0 0 2,-10 0 0 0,6 6 0 0,-5 5 0-3,5 0 0 5,5-2 0-3,2-3 0 2,0-1 0-4,0 7 0 3,0 1 0-1,0 21 0 1,21 11 0-1,15 19 0 2,-9 18 0-1,-6 8 0-1,-1 9 0-1,-20-1 0 2,0-3 0 0,0 3 0 0,0 8 0-2,-7 8 0 3,-6 17 0-2,10 22 0 2,3 26 0-5,0 24 0 5,0 14 0-2,0 15 0 2,13 5 0-4,1 7 0 4,7 6 0-1,-3 9 0 1,-2-6 0-3,-14-1 0 2,1-2 0-1,-3-13 0 1,0-6 0-2,0-14 0 2,0-10 0 0,0-4 0-2,-15-6 0 2,-17-7 0 0,5-2 0 0,-7 4 0 1,1 8 0-5,19 7 0 5,5 13 0-1,9 15 0 0,0 9 0-1,9 0 0 0,18 2 0 2,-9-8 0-1,-13-13 0-3,-3-12 0 3,-2-7 0 0,0-9 0 1,0-6 0-3,0-2 0 1,0-9 0 0,0-7 0 2,0-3 0-3,0-11 0 2,0-14 0-1,0-9 0-1,0-13 0 3,3-2 0-1,17-5 0 0,0-7 0-2,9 6 0 3,12 6 0-2,2 17 0 1,5 8 0-1,4-3 0 0,-11-3 0 2,0-11 0-1,-15-3 0 0,-6-12 0-3,-7-1 0 3,-6-7 0 0,2 1 0-2,-5 0 0 3,-1-6 0-2,-3 0 0 1,0 3 0 1,0 0 0-5,0-8 0 5,0-10 0-1,0-18 0 1,0-12 0-5,0-7 0 5,0-12 0-1,0-7 0-1,0-6 0 0,0 7 0 1,0 13 0 0,0 18 0 0,0 4 0-2,-19 5 0 1,-1-2 0 1,13-15 0 2,-6-14 0-4,13-15 0 1,-5-15 0 1,5 2 0-1,0-3 0-1,0-3 0 3,0 1 0-1,0 6 0 0,0 4 0-2,0 0 0 1,0-4 0 2,0 2 0-2,0-5 0-1,0 6 0 4,0 11 0-3,0-2 0 1,18 3 0-2,-8-6 0 2,16-8 0 0,4-2 0-2,24-12 0 2,29 0 0 0,31 0 0 0,30 0 0 0,24 0 0-2,26 0 0 2,16 9 0 0,25 4 0 0,9 4 0-3,11 0 0 4,6 0 0 0,-13 5 0-2,2 0 0-1,-2 7 0 3,-20 1 0-2,2-4 0 2,5 0 0-3,-9-8 0 1,0-6 0 2,-2-1 0-2,-13-5 0 2,-14-4 0-4,-26 2 0 3,-10-4 0-3,-17 0 0 3,-4 0 0 2,-2 0 0-2,6 0 0-2,2 2 0 2,2 5 0-1,-8-7 0 1,-15 0 0 0,-5 0 0-2,-7 0 0 3,-8 0 0-2,-5 0 0 1,-7 0 0-2,-9 0 0 2,-7-4 0 0,-14-9 0-2,1-5 0 2,-4-7 0 0,-7 3 0-1,-9-1 0 0,-17 6 0 0,4 6 0 2,-8 3 0-2,-3 3 0 1,0 5 0-2,-4 0 0 3,-11 0 0 0,1 0 0-2,-6 0 0-1,8 0 0 2,-8 0 0 1,0 0-7-2,0-10-8-1,0-14-6 2,0-16 7 0,0-21 9 0,-35-24 0-2,-5-25 1 2,-14-34 1 0,3-26 0 1,11-35 1-4,7-27 0 3,17-19-4-1,13-14 1 3,3-3 0-5,0 5 2 3,0-2 2 0,0-2-1-2,0-6 2 2,0-4-1 0,0-2 1 0,0 10 1 1,0 7-1-4,5 9 1 2,9 3-2 2,-14-6 2 0,0-5-1-4,0-3 1 3,0-9-1 1,-24 1 0-2,5 14 0-2,-1 14 0 4,7 19 0-1,6 15 0 0,7 3 1-2,0-18-1 2,0-14 0 0,0-13 0-1,0 1-1 0,7 12 1 2,2 15-1-2,-5 7 1 1,-1 12 2-2,-3 9-2 2,0 1 0 1,0 7 1-1,3 1-1-3,10 8 0 3,3 8 0 0,-4 8-1-2,4 5 2 1,-3 5-2 2,-9-5 1-1,-4-2 0-2,0-11 0 3,0-11 0-2,-3-13-1 2,-25 0 0-1,-1 18 1-3,9 14-3 3,-4 24 2 0,3 14 0-2,13 14 1 2,8 6-2 0,0 2 2 1,2-8 1-4,29-12 0 4,-4-18-1-2,5-5-1 2,5 0 1-2,-13 9-1-1,-8 19 0 2,-9 21 2 0,1 22-2-1,-8 10 1 1,0 3 0-1,0 3 0 0,0 12-2 2,0 12 0-3,0 16 1 3,-3 16 0-2,-4 3-4 1,-7 0 1-2,-13 0-3 2,-14 0 7 0,-18 12 2-1,-2 1 0 0,-20-1 0 1,-15-1-1 0,-5-11 1 1,-7 0-1-5,-8 0 3 5,-17 0-3-2,-15 0 3 0,-23-16 3 1,-11 2-6 0,-11-4-1 0,-20 5 3-2,-2 4 2 2,-8 6-1 0,14 3 6 0,9 0 0-2,18 20 6 2,9 17-4 0,22 0 6 0,-2 0-5 1,-1-2 1-4,-10-10-14 3,-14-10 0 0,-9-15 0 1,-30 0 0-4,-4 0 0 4,-8-10 0-2,-11-8 0 2,-3-8 0-3,3 0 0 1,-9 7 0 1,6 2 0 0,-7 6 0-2,-4 11 0 2,-1 0 0 1,11 0 0-1,23 0 0-2,21 8 0 1,31 18 0 2,33 0 0-4,32 4 0 3,14 4 0 1,26-4 0-2,16 1 0-1,12-6 0 2,11-7 0 0,-2-4 0-1,15-6 0 1,-1-5 0-1,9-1 0 2,1-2 0-2,3 0 0 2,-10 7 0-4,7 1 0 3,-7 6 0 0,-3 9 0 1,-3 7 0-2,1 13 0-1,2 12 0 3,0 19 0-4,13 24 0 3,0 29 0 0,0 30 0 0,5 18 0 1,29 18 0-4,7 15 0 3,2 13 0 0,4 11 0-2,-7 10 0 2,-5 5 0 0,-3 6 0 1,-7 17 0-4,-6 7 0 3,1 1 0 0,3 1 0 1,5-12 0-2,-5-8 0-1,0-6 0 2,0-6 0 1,-3-5 0-2,1 5 0-1,-4-6 0 2,6-4 0 0,-7 1 0-2,-8-7 0 2,5-9 0 0,-6-9 0-1,6-10 0 0,-9-12 0 1,12 0 0 0,-3-1 0-1,-3 10 0 0,6 11 0 1,-11 11 0 1,8 8 0-1,-6-5 0 1,-4-11 0-5,7-21 0 4,-7-12 0 0,0-12 0-3,-2-6 0 5,15-7 0-2,4-1 0 0,4 5 0-3,16 3 0 3,14 6 0 0,-11 0 0-1,1-4 0 0,-5-2 0 1,-9-8 0 1,-6-3 0-2,-13-2 0-1,5-13 0 18,-13 0 0-24,10-8 0 0,-4-2 0 5,7-1 0 4,-13 3 0-1,7 6 0 0,-10 3 0-2,0-3 0 2,0-11 0-1,3-15 0 2,0-13 0-3,11-12 0 3,5-8 0-2,4-3 0 1,-5-5 0-2,5-4 0 2,-6-5 0 0,-1-8 0 1,-4-7 0-3,4 0 0 1,-3-8 0 2,-3-8 0-1,-9-6 0-3,11-10 0 3,-9-4 0 0,1 5 0 0,16 5 0-2,12 1 0 2,13 5 0 0,28-5 0 1,18-2 0-3,31-13 0 1,27-4 0 1,19 0 0 0,28 0 0-2,16 0 0 2,25-4 0 0,14 4 0 0,-6 0 0-2,-9 0 0 2,-11 0 0 0,-3 20 0 0,-15 1 0-2,10 8 0 2,1-2 0 0,2-5 0 1,6-1 0-4,13-7 0 4,-4-9 0-2,-10-1 0 1,-18-4 0-2,-12 0 0 3,-16 0 0-2,-24 3 0 1,-11 7 0-2,-17 5 0 2,4-5 0 0,-8 2 0 0,0-10 0-2,12-2 0 2,-3 0 0 1,7 0 0-2,-1-17 0-1,-21-5 0 2,-9 3 0 0,-20 2 0 1,-36 4 0-4,-16-2 0 3,-12-5 0 0,-8 3 0 0,1-5 0-2,-7-3 0 2,3 1-5 0,-10-1 3-1,-2-7 1 0,-1-3-1 1,0-15-1 0,0-11 0-1,0-27 1 1,-4-21 1-1,4-20 0 2,0-27 0-2,0-16 0-1,20-10 1 2,5-3 0 0,7 12 0 0,-7 20 0-1,11 7 0 0,-6 0 0 1,1-9 0 1,5-25 0-4,-16-45-2 3,-10-53 2 0,-10-53-2-1,0-27 1 0,0 19 0 1,-20 41-1 0,0 55 1 0,8 36 1 1,-2 11 0-4,9-1 0 3,-3-11-1 0,8-23 1-2,0-33 0 2,0-30 0 0,16-17 1 0,-5 17-1-2,-9 41-2 2,-2 42 2 0,0 31-1 0,0 15 0-2,0 4 1 2,-10-14-1 0,7-19-2 0,0-26 2-2,3-25-1 2,-18-14 2 0,-6 6-3 1,-20 14 2-3,-11 12-1 1,0 19-1 1,12 17 1 22,15 24 0-30,13 21 1 0,15 9-1 0,0-4 2 8,24-5 0-2,9-11-1 1,-14-17 0 1,-12-9 0 1,-7-6 1-2,0 4-1 0,-36 5-1 1,5 6-4-1,1 17 3 0,20 16-5 1,10 20 4 0,0 25 2 0,27 12 2-1,10-5 1 0,-17-17-1 1,-16-17-1 0,-4-28 0-2,0-21-2 2,-21-15 1 0,-19-8-3 1,7 21-11-4,19 26-14 3,1 37 1 0,13 42 3 1,0 23-2-4,27 29-15 3,6 17-77 0,7 0-117 0,-23 20-74-2,3 16-536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1:25:16.246"/>
    </inkml:context>
    <inkml:brush xml:id="br0">
      <inkml:brushProperty name="width" value="0.05292" units="cm"/>
      <inkml:brushProperty name="height" value="0.05292" units="cm"/>
    </inkml:brush>
  </inkml:definitions>
  <iact:action type="add" startTime="4350">
    <iact:property name="dataType"/>
    <iact:actionData xml:id="d0">
      <inkml:trace xmlns:inkml="http://www.w3.org/2003/InkML" xml:id="stk0" contextRef="#ctx0" brushRef="#br0">1894 9347 784 0,'0'0'137'3,"0"0"-72"5,0 0 19 0,0 0-21 1,0 0-33-4,0 0 5 3,-350-183 10 1,189 183 4-3,-20 11-5 1,-3 35-10 1,3 14-13 0,4 22-2-2,13 13-3 3,19 16-5-2,22 6-3 1,24 15-5-2,20 16 1 5,29 15-3-4,27 7 4 2,23 10 0-3,21 3 11-1,58-7 25 5,46-6-4-4,52-18-12 0,50-26-19 3,55-34 3-1,39-33-7-1,10-42 0 2,-6-17 0-3,-31-87-1 1,-46-45-1 1,-58-41-6-2,-59-33 5 3,-55-30-2 0,-59-11 2-2,-17 8-4 1,-69 24 3-3,-42 43-3 3,-39 46-6 0,-18 42-55-2,83 84-99 3,10 15-172-1</inkml:trace>
    </iact:actionData>
  </iact:action>
  <iact:action type="add" startTime="5346">
    <iact:property name="dataType"/>
    <iact:actionData xml:id="d1">
      <inkml:trace xmlns:inkml="http://www.w3.org/2003/InkML" xml:id="stk1" contextRef="#ctx0" brushRef="#br0">6509 4859 302 0,'0'0'120'7,"0"0"-14"-1,0 0 7 0,0 0-7 2,0 0-15 0,0 0 4 0,-65-193-20-2,14 169 4 2,-10 11-9 0,-20 13-23 0,-19 0 13-2,-29 37-1 3,-6 38-16-2,-14 20-17 1,-9 12-12-2,10 6-9 2,4 1 1 1,14 13-6 0,27 12 2-1,26 17 0-2,37 9 1 3,40 2 18-3,0 1 1 1,89 0 8 1,51-7-15 0,44-10-7 0,62-26-7-2,57-33 1 3,39-38-2-2,32-52-3 2,-27-15 3-4,-63-77-3 4,-67-34 3-3,-76-24-7 4,-72-15 6-3,-56-24-4 0,-19-18 0-1,-94-2-21 2,-53 0-28-2,-31 26-14 3,-21 40-63-1,108 127-62-1,33 14-350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1:30:59.66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9596">
    <iact:property name="dataType"/>
    <iact:actionData xml:id="d0">
      <inkml:trace xmlns:inkml="http://www.w3.org/2003/InkML" xml:id="stk0" contextRef="#ctx0" brushRef="#br0">11916 13078 265 0,'0'0'122'7,"0"0"-59"1,0 0 18-2,0 0 44 2,0 0-24 1,0 0-20-2,0 0 14 0,23-15-19 0,-23 15-8 2,-28 0 3-2,-33 0 9-1,-27 0-7 2,-16 0-8 1,-24 7-26-2,-21 1 1-1,-4-4-11 4,-10-4-6-4,-7 0 7 2,9 0-1-1,-7 0 1 1,7-9-4 0,7 3 8 1,11 2-11-3,2 0 8 2,-4 4-10-1,-4-3-8 2,4 0 3-3,-3 1-7 1,8-1 1 2,-10 3-6-2,0 0 2 2,-5 0-3-3,-5 0 5 2,4 11-3-1,11 3-1-1,1 0 0 2,6-3-3 1,5 3 4-1,10 1-3-3,11-4 2 3,2 3-4 1,14-2 5-2,8-2-5 0,-5-5 3 1,-7-5-2 0,-4 0 0 0,4 0-2-2,1 0 0 2,12 0 1 0,-6 0-3 0,14 3 2-2,-2 6 1 3,10 2-2-2,1 3 3 1,3 1-2-1,11 0 1 0,-1 0-1 1,17-1 0 0,9 1 0-2,7-4 0 2,8-2 2-1,5-4-1 0,9 0 1 0,0 9 0 1,2 9 0-1,-3 9-1 1,3 8 0 0,0 14 0-2,0 5-1 2,0 8 0 0,0 13 1-2,0 7-2 3,0 10 2-2,0 16 0 1,0 15 0-2,5 8 0 3,6 10 0-2,-2 16-1 2,0 11 2-3,1 15-3 2,-6 4 4 0,6-2-2 0,-4 5 0-2,4-1 0 3,-3 4 0-3,-1 2 0 3,7-7 0-3,-8-6 0 2,-1-16 0-1,5-13 2 2,-5-16-4-3,-1-6 3 1,0-10-2 2,-3-2 2-1,0-18-1-3,1-6 0 5,8-19 0-4,-6-6 0 2,0 1 1-1,-2-2-2 0,-1-2 2 1,3-4-1 1,-3-7 0-3,10-4 0 2,0-1 1 0,3-5-1-1,-5-6 0-1,5-3 1 3,-6 3-3-1,6-9 4-1,-7 4-3-1,-5-6 1 3,11 3 0-1,-12-4 0 0,1 11 0-3,-1 5 0 4,0-7 0-2,0-9-1 2,3-13 2-4,2-14-1 3,-5-1 0 1,0-5 0-2,5 0-1 1,8 0 0-1,8 0-7 1,15 0 2-1,7 0 5 0,14-11 2 0,1 5 2 2,9 4 0-1,14 2 2-2,9 0 0 2,10 0 0 0,4 8-2 0,0 9 0-3,17-8-3 4,-1-4 1-2,19 0-1 1,3 2 1-2,-1 4 4 4,-5 3 0-3,-11-1 5 1,-9 1-2-2,-8-2 2 2,8-7-3 0,2 1-1 0,2-6 4-3,5 0-7 3,-5 0 5 1,0 0-2-2,1 11 5-1,-4 2-2 2,6-3 7 0,1-7-10 0,3-1 1-2,-2-2-5 2,-5 0-2 0,-4 0 0 0,-4 0 0-2,1-2 1 2,4-11 1 0,3-3 1 0,-2 2-3-2,-5 3 1 3,0-2 0-1,-7 10 0-1,-3-4 2 1,-3 7 0-2,13 0 2 2,1 0-3 0,-2 0 1-2,11 3-2 2,6 9 3 0,-1-4-2 0,9 3 0-2,8 1 0 2,-1 2-2 0,5 0-1 0,-21 1-1-2,-7-5 0 2,11-5 4 0,2-5-4 1,11 0 1-4,-5 0 1 5,-11-15 0-3,-21-10 2 0,-11 7-2 0,-9 1 2 1,-17 3 0 0,6-1-1 0,4 5-1-2,2-2 1 3,-2 1 0-2,-4 2 0 0,-13 1-1 3,-8-1 1-6,-15 7 0 4,-18-4-2 0,6 1 0-1,-18 5-1 1,5 0-3-1,0-6 5 1,-7 6-4-2,7-3 3 3,-4 3 0-2,-4 0 1 2,-5 0 0-3,10-3-2 2,-10 1 1 0,-1 2 0 0,0-3-1-2,14 1 2 2,-3-2 0-1,8 1-1 1,-4-2-3-2,-7-4 1 3,6 5-9-2,-9-11 1 1,7-7-8-2,-7-18 1 3,3-14 4-1,-10-22 8-1,0-18-2 0,0-22 4 1,-10-25 2 0,-13-10-3 0,7-1 4-3,7-3-5 3,3 1 5 0,0-8-3 1,6-8-2-3,-4-13 1 2,4-19 0 0,-3-13-2 0,-10 0 3-3,9-4-7 3,-12 14 0 0,9 20 6 1,2 15-2-3,5 22 6 1,0 7 0 2,0 3 0-1,0-5 2-2,0-20 0 3,0-5-1-2,0 2 0 0,0 6-1 0,0 17 2 1,0 10-2-1,-11 9 2 1,6 12-2-1,-8 7 1 1,6 7-1 0,-9 7 1 0,0 3 1-3,12 9-1 4,-6 18 0-2,-1 12-1 2,8 17 2-3,-1 8-3 2,-6 7 4 0,7 4-3-1,-10-4 1 0,0-4-1 1,-4-6 1-1,-4-2 0 2,1 2 0-4,-3-2 1 3,3 8-1 1,-9-3-1-2,5 5 0-1,7 2 1 2,-8 4 0 23,-7-5 0-30,-8 8-3-1,-4-2 3 0,-19 7 0 6,-14 5 1 2,-10 0 0-2,-23 0 1 2,-14 2 0 0,-8 17-1 0,-21 5 2-1,-11 2 1 1,-10 4 1 0,3-12 1 0,-23-4 10-2,-11-1-3 1,-12-11 2 2,-19 0-3-1,-2-2-2-3,2 0-5 3,-1 0 5 0,7 0-6 0,17 0 5-2,4-4 1 3,21 4-2-2,7 0-2 1,8 0-1-1,-5 0 2 1,15 7-6-1,3-4-1 2,12-3-3-3,-6 0 2 2,2 0-1 0,-5 0 1-1,-4 0 1 0,8 0 0 1,12 7 0 0,1 12 1 0,3-1 1-2,5-1-2 2,2-2-1-1,7-9 1 2,5 3 1-2,8-1 0-1,0 6 1 2,7 6-2 0,4 4 1-2,10 2-2 3,-1-2-1-1,17-4-1 0,5-4-5-2,20-5 1 2,8-7 0 1,3 0-1-2,14-2 3-1,3 5-6 1,0-2 5 1,-1-3-3 0,1 1 9-1,1 4-7 1,-1-2-1 0,4 3-3-1,12 0 3-1,-9 1 2 2,2 2 0 0,1 6 4 0,3 0 1-2,-6 6-1 2,0 2 0 0,3 2-3 1,3 5-9-4,-4 7-2 4,9 5 0-1,-9 13 12 0,6 11 3-3,-3-1 2 3,-5-8-2 0,6-11 1 0,-6-17-2-2,1-9-2 2,-1-2-12 0,-3-3-18 0,3 5 2-2,-1 11 17 4,1 18 15-4,7 11 0 2,-1 14 1-2,7 3 3 3,-6-4-4-1,-1 1 3 0,-6 0-3-3,-2 15 0 4,-11 15-1-2,7 29 1 2,5 23 1-4,1 18 0 4,0 19 0-1,11 5 0-1,-8 1 0-1,-3 10-1 2,-3-3 0 0,-4 9 0 0,-1-3 1-2,-2-6-1 3,0-15 2-2,6-24-3 1,-4-12 2-1,5-20-1 1,6-10 1-1,0-5 1 2,10-8 1-4,0-13 0 4,0-11 2-1,0-11-1 0,0-17 0-2,0-12-3 1,0-5 2 1,0-8-3 1,0-6 0-3,0-9 0 2,0-1 1 0,3-8 0-1,7-7-1-1,-7-6 0 2,1 0-2 0,5 0 1 0,3 0 1-1,7 0 0 1,-2 0 2-1,3 5 5 2,-4 15-1-4,0-3-3 4,-4-4 1-2,4 2-3 2,8-7-1-3,10-4 1 2,21-4-2 0,6 0 2 0,7 0-1-2,-4 0 3 1,1 0 5 1,-10 10-1 1,6 10-1-4,14 4 3 4,2 6-4-2,17-5 0 1,16-6-1-1,12 1 3 1,19-3-4 0,8-2 7-1,5-2-5-1,4 4 5 3,5-3 2-1,-5 6 6 0,6 0-4-2,3-3-10 2,-12 0 5-1,15-10-2 1,1 5 2 0,7-10-7-1,12 1 4 0,1-3-4 1,-2 4 2-2,-7 1-4 3,-12 7 0-2,-12 5-1 1,3-2 1-1,-8 2 1 1,8 1 0-1,6-11 2 1,-2 3-2-1,25-5 0 2,-1-3 1-2,8 8-1 1,-4 3 2-3,-5 4-2 3,-11 2 5 1,-10 1-4-2,-12-8-2 0,-16-7-6 2,-10-5 5-2,7 0 0 1,-3 0 1-3,-1 0 0 4,2 0 0-2,-10 0 0 2,-8 0 1-3,-8 0-1 1,-7 0 1 2,-1 0 2-1,-3 0-3-3,-14 0 0 5,-9 0 1-3,-6 0 0 1,4 0-1-3,-5-5-3 4,10-22 3-2,4-8-5 2,-1-4 4-4,-8 2 0 4,-7 10 1-2,-17 2 0 2,-6 16 1-4,-11 0-1 4,-18-3-1-2,-6 5-4 2,-4-13-10-3,-3-3 0 2,0 0 2-1,0 1 3 2,0 5 4-4,0 4 5 4,0 1-3-1,0-1 2 0,0-6 2-3,-3-8 0 3,-17-11-1 0,-1-14 2 1,-2-12-2-3,3-7 2 1,0-4-2 2,7 7 1-2,10 1 0-1,1-2 0 2,2 5 0 0,0-9-1 0,-3-6 2-2,-10-9-2 4,-7-3-1-3,0-2 1 0,-8 3-1 0,-4-1 1 2,12-5 0-3,3-15-4 2,14-5 3-1,0-13-2 1,3-13 4 0,0-11 0 0,-13-15 1-3,4-10-1 4,-13 8-1-2,-8 12 0 1,10 15 0-2,1 10 1 3,10 13-3-2,-3 10 3 1,12 9-2-2,0 0 1 3,0-5 1-1,0-27-1 0,0-28 1-2,-1-21-1 2,-18-15-1-1,8 6-5 2,-8 9 3-3,1 23-7 2,2 22 7 0,9 20 1-1,-6 6 1 0,-7 8 1 1,2-1 1 0,-5-2 0 1,-3 1 0-1,4 6 0-1,6 18 0 2,3 23 0-3,13 24-2 0,0 12 2 0,0 9 2 2,0 2-2 0,0-3 1-2,0-3 1 3,0 0-2-1,0-1-1 0,0 1 1-3,0 2 1 3,11 4-1 0,-6 3 2 0,-3 3-1-2,-2-5-1 3,0-1-1-1,0 2 0 0,0-8 0-2,0 2-1 2,0 0 4-1,0 4-5 2,0 7 2-4,0 4 1 4,0 0-1-2,0 0-7 2,-23 13-31-3,-31 25-82 2,29-14-82-1,2-7-178 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1:30:59.667"/>
    </inkml:context>
    <inkml:brush xml:id="br0">
      <inkml:brushProperty name="width" value="0.05292" units="cm"/>
      <inkml:brushProperty name="height" value="0.05292" units="cm"/>
    </inkml:brush>
  </inkml:definitions>
  <iact:action type="add" startTime="5708">
    <iact:property name="dataType"/>
    <iact:actionData xml:id="d0">
      <inkml:trace xmlns:inkml="http://www.w3.org/2003/InkML" xml:id="stk0" contextRef="#ctx0" brushRef="#br0">14345 5545 422 0,'13'0'127'7,"-13"0"-35"1,3 0-4 0,-3 0-27-2,0 0-21 2,0 0 3 0,-16 0 30 0,-20 0-1-2,-15 0-19 2,-20 0-10 0,-26 2-7 0,-26 32-8-2,-21 16-9 2,-14 15-4 0,-6 14-7 0,6 9-4-1,8 4-1 3,16 3-1-3,18 4-2 0,19 5 0 0,29 16 0 1,14 18 0 0,31 19 2 0,23 28 0-3,0 15 0 4,54 11 0-1,53-6 10 2,47-8 3-7,50-23-4 5,60-31-5 1,42-37-4 0,32-62 0-4,2-44 0 3,-18-93-1 0,-25-65-1 1,-35-47-3-4,-48-28 2 3,-55-15 1-1,-71-4 2 2,-63-4 3-3,-25 8 0 2,-96 1 2-1,-60 6 1 2,-41 21-6-3,-41 35-2 2,-27 52-24 1,152 133-95-2,21 13-230-1</inkml:trace>
    </iact:actionData>
  </iact:action>
  <iact:action type="add" startTime="6823">
    <iact:property name="dataType"/>
    <iact:actionData xml:id="d1">
      <inkml:trace xmlns:inkml="http://www.w3.org/2003/InkML" xml:id="stk1" contextRef="#ctx0" brushRef="#br0">25647 5466 577 0,'0'0'215'8,"0"0"-138"0,0 0-42 0,0 0 39-2,0 0-17 2,0 0-18 0,0 0-5 0,-626 19-7-3,458 43-10 4,-9 20 0-1,16 16-6-2,7 14-1 2,27 21 1 0,11 10 6 0,27 13-5 0,20 19-3-1,35-1 4 1,24 9-2 1,10-3-4-4,84-5-2 6,53-5 1-6,57-14-5 3,35-17 4 1,35-23-4-2,26-38-1 0,1-40-2 1,3-38 1 0,-26-28 1-2,-29-60 0 2,-41-36 7 1,-51-33 2-2,-41-34-6-2,-46-19-1 4,-37-10 4-1,-23 7-3-2,-39 10-3 2,-61 12-1 0,-31 14-6-1,-30 4-47 3,77 136-128-5,21 8-385 3</inkml:trace>
    </iact:actionData>
  </iact:action>
  <iact:action type="add" startTime="7831">
    <iact:property name="dataType"/>
    <iact:actionData xml:id="d2">
      <inkml:trace xmlns:inkml="http://www.w3.org/2003/InkML" xml:id="stk2" contextRef="#ctx0" brushRef="#br0">32537 5345 544 0,'0'0'226'6,"0"0"-180"0,0 0-35 2,0 0 35 0,0 0 21 0,0 0-17-2,-502 42-7 2,302 28-10 0,-12 23-4-1,2 31 3 0,12 25-8 2,34 22-2-2,30 23 8 4,47 14-4-6,34 16-2 2,50 16 1 1,22 9-6-1,92 8 11 0,76-8-1 2,61-22-1-1,57-42-4-2,37-66 15 2,-4-85-21 0,-24-65-13 0,-33-121-5 0,-60-55-4-2,-50-45-1 2,-41-22-2 0,-59-4 5 0,-38-9-3-1,-33 9 3 0,-34 6-2 0,-65 7-6-1,-30 24-13 3,-35 21-46-1,-26 38-69 0,99 165-62-2,-2 14-206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01:41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46">
    <iact:property name="dataType"/>
    <iact:actionData xml:id="d0">
      <inkml:trace xmlns:inkml="http://www.w3.org/2003/InkML" xml:id="stk0" contextRef="#ctx0" brushRef="#br0">744 2883 806 0,'57'0'153'7,"-24"0"-53"1,6 0 0 0,5-3-27-2,8 3-12 2,0 0 4 0,12 0-16 0,-3 0-4-1,8 9 3 1,2 2 1-1,10-1-5 1,12 0-5-2,-3-3-7 3,-12 0-5-2,2-2 0 1,-10 0-8-2,-11 5-5 3,-2-8-2 0,-7 3-1-1,4-5-2-3,7 0-5 4,8 0 3-2,2 0-4 1,9 0 1-2,-3 0 2 2,-2 0 6 0,1 0-2 0,-2 0 2-2,-3 0-1 3,1 6 0-1,2-2 0-1,-3-4-6 0,2 0 6 1,-2 0-9-1,10 0 9 1,7 0-2 0,5 0 4-1,20 0-2 1,0 0-3-1,-1 0 1 2,-9 0 2-4,-3 0 6 4,-6 0-6-2,-7 0 0 1,0 0-4-1,3 0 6 1,14-10-1 0,13 5 0-2,20 5-12 2,-10 0 0-1,-1 0 0 1,-11 0 0-2,-17 0 0 3,2 0 0-2,0 0 0 2,-4 0 0-4,-2 0 0 3,6 0 0 0,0-12 0 0,2 2 0-2,8 0 0 2,-9 3 0 0,13 4 0 0,-10 3 0-2,-1 0 0 2,-2 0 0 1,11 0 0 0,-3 0 0-4,-4 0 0 3,7 0 0 0,5 0 0 0,-1-4 0-3,5 4 0 4,-1 0 0-1,-3 0 0 0,-5 0 0-3,1 0 0 3,-3 0 0 0,0 0 0 1,-1 0 0-4,0 0 0 3,2 0 0 0,10 0 0 0,-1 0 0-1,11 4 0 0,-1-1 0 1,8-3 0 0,-5 0 0 0,-1 0 0-2,0 0 0 2,-10 0 0 0,-2 0 0-2,-4-8 0 3,-4 4 0-1,-4 4 0-1,-6 0 0 0,-11 0 0 1,-11 0 0 0,0 0 0-1,-7-3 0 0,-4-2 0 1,7 2 0-1,-3-2 0 1,1-1 0-2,13 6 0 2,0 0 0 0,5 0 0 0,-3 0 0-1,-5 0 0 1,-4 0 0-1,-3 9 0 1,-4-4 0-2,-6 0 0 3,3-2 0-2,-4 1 0 3,3-3 0-6,4 3 0 4,0-4 0 0,-2 0 0 0,6 0 0-2,-9 0 0 3,4 0 0-2,-8 0 0 1,16-4 0-1,-2-1 0 0,9 5 0 1,10 0 0 0,3 0 0-2,-16 0 0 2,-8 0 0 0,-15 5 0 1,-8-1 0-4,-9-4 0 4,-1 0 0-2,-5 0 0 1,5 0 0 0,7 0 0-1,-7 0 0 1,-7 0 0-1,-4 0 0-1,-11 0 0 2,-5 0 0 1,-1 0 0-3,-4 0 0 0,2 0 0 2,-12 0-10 0,2 0-33-2,-3 3-31 2,0 4-61 0,-61 6-103 0,21-11-4 0,-11-2-328-2</inkml:trace>
    </iact:actionData>
  </iact:action>
  <iact:action type="add" startTime="27604">
    <iact:property name="dataType"/>
    <iact:actionData xml:id="d1">
      <inkml:trace xmlns:inkml="http://www.w3.org/2003/InkML" xml:id="stk1" contextRef="#ctx0" brushRef="#br0">32899 12888 426 0,'0'0'152'5,"0"0"-50"1,0 0-7 3,0 0-34-1,0 0-37-1,0 0-9 0,0 0 51 0,-78 19-6 1,23-11-20 0,-6 1 17-2,-7 4-10 2,-28 4 5 1,-17 1-4-2,-16 2-21 0,-15-3 1 0,-12-4 11 1,-8 1-25 1,6-2 5-3,-3-4-3 1,0-1 8 2,9 0-1-2,10 1 4-1,3 1-4 2,11 2-6 0,6-6-1 1,7-1-8-4,7-4 2 3,-2 0-3 1,3 0 1-1,8 0 3-3,-1 0 7 3,-3 0-2 0,-7 0-2 1,10 0 2-4,-4 0 0 5,-1 3-2-4,5 8 1 3,-13-2 0-4,5-1-7 4,-11-2-5-1,-2-3-1 0,4-3-2-3,8 0 4 4,-4 2-3-1,10 6 5 0,2 0 2-3,1 4-1 3,16-4 1 0,-5 1 1 0,5-1-6-1,3-1 1 1,-3-5-1-1,0-2-2 1,-4 0 1-2,2 0-2 2,3 0 2 2,2 0-2-4,-9 0 2 0,3 0 0 2,-7 0-1 0,4 0-1 0,-10 0-2-2,-1 0 1 2,1-2 0 0,0 2 1 0,7 0-1-2,5 0 0 2,-2 0 0 1,16 0 0-2,4 0-4 0,14 0 2 0,5 0-6 2,10 0-1-2,1 0 3 0,8 0 0 0,7 0 5 1,5 0-4 0,-3 0 4-2,0 0-1 2,-12 0 3 1,-7 0-5-2,1-4 3-1,-2-2-6 2,-4 1-11 1,12 2 1 0,4-3 13-4,18 6-5 4,8 0 6-3,5 0 4 2,0 0 1-2,0 0-1 2,0-3 0 0,0 3-2 0,-3 0 1-2,-1 0 0 2,-5 0 1 0,5 0 1 0,1 0 0-2,3 0 0 2,-3 0 2 0,3 6 0 0,0 22-1-2,0 12 1 2,0 5-2 0,0 8 0 1,0 12-1-4,0 6 2 3,0 4-1 0,-10 9-1 0,3 1 1-2,-1 10 1 3,-7 10 0-2,0-3-2 1,-4 11 5-2,-1 3-3 2,4-10-2 0,1-5 1 0,0 0 0-2,0-2-1 2,9 2 0 0,-7 0 2 0,6 1-2-2,-3-12 0 2,10-7 1 0,0-7 0 1,0-5 0-4,0-4-1 3,0-10 1 0,0-7 0 0,0-10-1-2,0-1 0 2,0-3 0 0,0-5 0 0,0-5 0-2,8-9 1 2,-6-3-1 0,-2-1 0 0,3 2 0-2,1-1 0 2,5 2 0 0,-9 9 0 0,4-2-1-2,-1 2 0 2,-3-5 1 0,0-7-1 1,0-3 1-4,0-8-1 3,3-2 1 1,12 0-4-1,0 0-3-3,12 7 7 3,6 3 0 2,-6 2 2-4,14-2 0 0,0 5 1 2,14-7 2 0,-3 9-1 0,13-5-2-2,3-4 3 2,12 3-1 0,4 0 5 0,9 6 5-2,-2 3 0 2,-1 5-3 0,-2 0 4 0,-11-1-8-2,-1-2 1 2,3-7-2 0,2 2 0 0,8-4-5-2,11-2 1 3,4-5 3-2,-7-1-4 1,-4 0 15-2,-9 4 0 2,0-1 0 0,9 0-1 0,-13 1-5-2,8-6-2 2,5-3-6 0,3 0 0 0,-8 0 0-2,9 0-1 2,0 0 3 0,-5 0 1 0,-1 0 3-2,-10 0 3 2,6 0 1 0,3 0-4 0,1 0-3-2,4 0-2 2,-8 0 0 0,2 0-3-2,-6 5 3 3,1-2 4-2,0 0-6 1,6-3 0-2,1 0 3 2,9 0-2 0,11 0 0 0,-10-3-2 0,-1-1 0-2,0 4-1 2,-9 0 2 0,-1 0 1-2,-6 0-1 2,15-4 0 0,-2 1-1 0,3 0 2 0,-1 1-1-2,3-2-1 2,0 4 1 0,5 0-1 0,3 0 2-2,-2 0 0 2,8 0-1 0,-5 0 0 0,5 0 0-2,-4 0 0 2,-5 0-1 0,-10-1 3 0,-20-6-3-2,6 2 0 2,-15 0 0 0,9-4-1 0,15 3 2-2,-8 1-2 2,-4 5 1 0,0 0-3 0,-19 0 0-2,0 0 1 2,-15 0-1 0,-4-3 1 1,-3-4-1-4,-3 5-3 3,5 0 1 0,0-1 3 0,-1 3-1-2,4 0 1 2,-5 0-1 0,-9 0 3 0,1 0-1-2,-2 0-2 2,-6 0-2 0,-3 0 2-2,-2 0-4 2,-11 0 1 0,6 0 1 0,-13 0 4 0,0 0-3-2,0 0-8 2,0 0-10 0,0-40 0 0,0-11 2-1,0-27 12 0,0-17 1 1,0-14-6 0,0-16 5-2,0-7-1 2,0-1-1 0,0 8 1 0,0 4 3-2,7-6 4 2,5-5 1 0,-4-5 0 0,7-10 0-2,-14 7 1 2,7 11-1 0,0 4-1-2,-3 10 2 2,0 6 0 0,6 2 0 0,-4 3-1-2,6-2 0 2,-3 5 1 0,0 2 0 0,-7-5 0 0,-3 3 0-2,0-3 0 2,0 3-1 0,-3 5 1 0,-14 10-4-2,4 15 4 2,5 15-2 0,6 20 1 2,2 8 1-6,0 9 0 4,0 12 1 0,0 4-1 0,0 3 0-2,0 0-1 2,0 0-42 0,0 0-72-2,-11 0-56 3,9 0-114-2,2 0-437 1</inkml:trace>
    </iact:actionData>
  </iact:action>
  <iact:action type="add" startTime="34984">
    <iact:property name="dataType"/>
    <iact:actionData xml:id="d2">
      <inkml:trace xmlns:inkml="http://www.w3.org/2003/InkML" xml:id="stk2" contextRef="#ctx0" brushRef="#br0">13865 2986 625 0,'78'20'269'7,"-14"-18"-85"2,29-2-28-2,27 0-29-1,31 0-32 3,36 0-27-2,15 0-5 2,25 0-7-4,27 0-9 3,27 0-16 2,28 4-14-1,15 2 4-5,4 5-1 5,-3 3-2-1,-28 0-2 2,-22-6-5-5,-5-8-5 1,-18 0 0 3,6 0 3-1,6-13 2-2,4-16-4 2,-16 5-3-1,2-2 0 2,-13 14 0-3,-18 10 0 2,-17 2-3-1,-9 0-1 2,-7 27-2-4,-3 5 2 4,1-7-1-1,6-5-2 0,-7-11 1-2,8-9-2 1,-8 0-2 1,7-24 4 0,-13-12 1-1,-22 6 2 0,-21 15 2 3,-35 15 0-4,-22 0 2 0,-21 0-5 2,-33 0 0 0,-14 0-1-1,-13 0 0-1,0 0-6 2,-43 9-18 0,-73 1 12 0,-61 5 10-2,-49 2-2 2,-41 0 5 0,-43-4-1 0,-23-4 1-2,-21-3 0 2,-29-4 1 0,-37-2 5 0,-19 0-1-2,-27 0-3 2,8-8-2 1,19-14 3-1,-2-1 6-3,12 6 1 3,8 13 2 0,31 4-12 0,63 0 0-2,56 21 0 2,45-1 0 0,42-4 2 0,35-7-2-2,16-3 0 2,9-6-2 0,7 0-2 0,-3 0-2-2,18 0-7 2,2-6-1 0,4-11-6 0,15-5 6-2,15 3-6 2,9 2-7 0,16 6-3 0,17 4 6-2,8 2 1 2,9 5 1 0,-2 0 11 0,9 0 1-2,0 0 6 2,0 0 4 0,16 5 4 1,38 21-3-4,12 0 3 3,31 1-2 0,28-7 5 0,42-6 8-2,44-6 6 2,43 3 2 0,30 7 0 0,9 9-6-2,24 7 8 2,-12 6 8 0,5-9-9 0,-1-5-11-2,-5-18-1 2,8-8 3 0,5 0-14 0,-5 0 1-2,13-17 4 2,-12 6-2 0,-15 7 4 1,-21 4-2-3,-28 0-2 1,-24 4-1 1,-22 3-3 0,-12-7-5-2,-17 0-3 2,-4 0 2 0,1-23-2 0,-16 2 3-2,-6 7 5 3,-24 8 1 0,-21 6 3-1,-8 0 0-2,-28 0-4 2,-11-3-1-1,-14-3-1 1,-9-2-5-2,-19 1 4 3,-7 2 1-1,-5 5 1-1,-3 0-1-2,0 0-1 3,-3 0-11 0,-54 0 1 0,-37 0 13-2,-44 0 0 3,-34 0 2-1,-33 0-1-1,-24 0 1-1,-27 0 0 3,-40 0 3-2,-40 5 2 1,-37 10 4-1,-28-3-11 1,5-7 7-1,16 1 9 1,38-6-1-2,20 6 6 3,15 5-10-2,8 5-5 2,2 10-6-4,19-1-2 4,14-2-1-2,31-3 3 1,27-9 1-2,23-9-1 2,18-2-1 0,16 0-3 1,21 0-1-4,6-5-3 3,9-1 3 0,16 4-1 1,23-5 0-2,18 5-5-1,20-1 0 3,28 0 1-2,8 3 4-1,0-9-1 3,51-1-4 0,59-2 7-1,44 7 4-3,44 5 0 4,55 0-2-2,53 19 2 2,52 6 0-4,27-1 1 4,17-8 1-1,-17-7 3 0,-18-4-3-1,-19-2-1-1,-23-1-1 2,8 1 2 1,-14-3 5-2,-10 0-2-1,-12-27-1 3,-26-13 0-1,-18 1-4-2,-18 6-7 3,-26 7 3-1,-12 15 4-1,-13 11 2-2,-11 0 1 3,-28 0-1 3,-9 0-1-5,-24 0-1 0,-18 0 1 1,-30 0-1 1,-12 0 0 1,-25 0 0-3,-11 0 1 1,-9 0 3 2,-7 0-3-3,0 0 0 0,0 0-1 2,0 0-2 0,0 0-3 1,0 0-4-4,-4 0-4 3,-38 5-9 0,-26 1-3 1,-29 8-94-4,-19 5-85 3,75-6-92 0,14 8-714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1T22:01:41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99">
    <iact:property name="dataType"/>
    <iact:actionData xml:id="d0">
      <inkml:trace xmlns:inkml="http://www.w3.org/2003/InkML" xml:id="stk0" contextRef="#ctx0" brushRef="#br0">2046 8158 968 0,'0'0'167'8,"0"0"-80"0,0 0 49-1,0 0-57 2,0 0-46-4,0 0-2 4,0 0-1-2,1570 64-2 1,-1160-75-6 13,39 5 7-19,22 6-11-2,12 0-3 5,-11 12-6 4,-9 27 5-1,-12 0 9-1,-43-5-12 1,-31-8 3-2,-38-21-14 2,-31-5 0 0,-11 0 1-2,-32 0 3 2,-14 0 3 0,-36 0-4 0,-18 0-2 0,-36 0 3-2,-28 0-3 3,-46 0-1-2,-44 0-4-1,-28 0 2 2,-15 0-2 0,0 3 3 0,-68 6 0-2,-82-1 1 2,-83 2 4 2,-96 2-4-4,-73 0 0 2,-56-12 0-2,-68 0 6 2,-72 0 6 0,-49-4 9-2,-52-26-2 2,-15-21-2 0,22-11-2 0,59-5-15 0,78-4-4-2,95 18 3 2,95 23-3 0,82 24-8 1,82 6-5-4,70 8 6 3,68 15 3 0,26-10 6-2,23-5 1 2,11-8-6 0,0 0-9 0,3 0 9 0,0 0 2-1,16 0-13 0,49 0 18 1,54 0 0 0,64-13 2-2,69-9 1 2,90-8-3 0,77 10-2 0,46 5 2-2,41 15 0 3,-9 0 6-1,-11 35 8 1,-15 9-12-4,-11-7 2 2,3-7 8 2,-9-8-3-4,4-5-2 4,-27-9-7-1,-34-8 0-1,-39 5 0-1,-62-3 4 2,-75 0 4 0,-77 1-5 0,-70 0 2 0,-50 2-2-2,-24-1-3 2,-85 1-12 0,-111 7 3-2,-123 9 9 2,-110 27 4 1,-124 29 0-2,-107 22 13 2,-43 3-9-4,-3-14-8 3,47-40-5 0,105-29-31 3,438-19-118-8,62-6-174 5</inkml:trace>
    </iact:actionData>
  </iact:action>
  <iact:action type="add" startTime="3110">
    <iact:property name="dataType"/>
    <iact:actionData xml:id="d1">
      <inkml:trace xmlns:inkml="http://www.w3.org/2003/InkML" xml:id="stk1" contextRef="#ctx0" brushRef="#br0">1283 10147 761 0,'0'0'221'6,"0"0"-94"2,0 0-3 0,0 0-23-2,0 0-29 2,0 0-15 0,1395-13-17 0,-947-9-14-1,42 7 10 3,28 15-12-4,-7 0-3 3,-17 45 9-3,8 19-9 5,-4 13 0-7,7 1-9 4,-27-8 2-2,-40-14-5 2,-43-26-9 1,-47-23 0-1,-49-7 1-2,-51 0 1 1,-67 0 0 1,-62 0 3 1,-58 2-5-2,-38 4 0-1,-23 1-4 2,-23 10-15-1,-89 10-27-1,-76 4 39 2,-62-3 6 0,-70-5-3 0,-66-9 4-2,-109-4 0 2,-120 5 7 1,-68-7-2-2,-72-4-3-1,-23-4 5 2,36 0-1 1,66-14-6-2,102-9-4-1,119 14-8 2,94 9-25 0,80 0-34 0,88 32 3-2,73-7 36 2,62-8 16 0,32-12 16 0,24-5 0-2,2 0-1 3,0-13-9-2,45-34 9 1,35-5 1 1,37-11 3-3,63-2 9 1,91 4 12 1,97-6 6-2,118 14-8 2,92 13-10 0,48 20-8 0,-2 18 4-2,-46 2 0 2,-56-4-6 0,-57-9-2 0,-23-10 5-2,-23-10 6 2,-33-18 2 0,-14-3 0 0,-34 1-11-2,-28 16 2 3,-17 18 3-1,-44 19 3-1,-36 0-2-1,-56 0-1 3,-56 8-1-2,-47 9 2 1,-25-8-1-1,-29 4-5 1,-39 21-2-1,-99 11-6 2,-89 6 6-4,-91-13 0 3,-76-21 0 0,-89-13 1 1,-82-4 7-4,-66 0 23 3,-34-17 0 0,-3-20 4 0,24-2-2-1,54 3-2 1,63 10-29-1,114 14 0 1,124 12 1-2,117 0-3 2,95 0-1 0,74 0-19 0,23-1-38-2,90-11-23 2,3 9-47 0,5 1-181 0</inkml:trace>
    </iact:actionData>
  </iact:action>
  <iact:action type="add" startTime="4557">
    <iact:property name="dataType"/>
    <iact:actionData xml:id="d2">
      <inkml:trace xmlns:inkml="http://www.w3.org/2003/InkML" xml:id="stk2" contextRef="#ctx0" brushRef="#br0">5268 17404 301 0,'0'0'315'8,"0"0"-190"0,0 0 18 0,0 0-8-3,0 0-33 3,0 0-21 0,0 0 13 0,915-3 2 0,-634-2-29-2,39 5-17 2,19 0-5 1,25 0-9-3,17 0-17 2,18 8-9 0,3 1 2 0,-8 1 1-1,-26 10 0 0,-17 8 4 4,-9 8-6-6,7 9-6 2,15 1-5 1,12-1-1 0,-11-6 1-1,-9-2-2 0,-31-4 0 1,-19-1-5 0,-9-6 0 0,-19 1-3-2,-17-7 1 2,-23-12 8 0,-34-3-1-1,-41-5-3-1,-46 0 4 2,-36 0 1 0,-40 0 5 0,-22 0 0-1,-15 0-4-1,-4 0-1 2,-10 0 0 0,-77 11-10-2,-48 6 10 2,-58 6 0 0,-36-5-1 0,-32-10 3 0,-36-8-2-2,-58 0 0 2,-43-21 1 0,-63-16 11-2,-45-7-4 2,-19-8 0 0,-24-2 9 0,-40 5 7-2,-14-1 5 2,4 18-17 0,47 19-6 0,56 13 0-2,70 0-2 2,33 26-4 0,44 1-3 0,48-1-5-2,40-4-5 2,56 1-7 0,52-3 0 0,50-7 6-2,39-7 11 2,35-6-12 0,29 0-6 0,0-34-8-2,55-16 23 2,60-16 6 0,72-6 2 1,89-1 4-3,80 11-3 1,77 10 2 3,48 25-3-4,24 17-2 1,11 10 1 0,-18 0-1 1,1 10 5 0,-44 24 3-2,-23-1 1 2,-27 4-8 0,-14-3 3 0,-3-6-2-2,-14-9 4 2,-21-14-1 0,-39-5 0 1,-46 0-5-4,-27-18 0 3,-43-13-1 0,-25 5 1 0,-22 2-1-1,-27 7 1 1,-13 5 4 0,-24 9-1 0,-27 3 1-2,-19 0 5 2,-18 0 3 0,-17 0-1 1,-6 33-11-5,-46 13-3 4,-62 13 0 0,-55-2 0 0,-62-21 0-2,-69-18 3 2,-85-10 2 0,-82-8 4 0,-69-12 4-2,-62-28-7 2,-31-7 19 0,-39-4-2 0,-4 0 0-2,24 12-18 2,52 14 0 0,81 16 0 0,82 9-1-1,51 0-1 0,89 12-10 1,73 8 0 0,94-12 0 0,56-6 4-2,46-2 4 2,18 0 0 0,0 0-12-1,58-8 9 1,45-28 3 0,68-9 2 0,76-14 0-3,115-5 1 3,124-5 2 1,143 7-3-2,87 17-8-1,25 13 6 2,-20 15-2 0,-65 10-4 0,-56 7 4-1,-58 0 4 0,-74 26 6 2,-77 4 0-2,-82 7-5 0,-73-5-1 0,-54-11 0 1,-58-9-5 0,-44-12-45-2,-44 0-69 4,-36-22-68-4,-39-1-167 2,-35 15-389 1</inkml:trace>
    </iact:actionData>
  </iact:action>
  <iact:action type="add" startTime="6398">
    <iact:property name="dataType"/>
    <iact:actionData xml:id="d3">
      <inkml:trace xmlns:inkml="http://www.w3.org/2003/InkML" xml:id="stk3" contextRef="#ctx0" brushRef="#br0">21751 12222 505 0,'0'0'193'6,"0"0"-60"0,0 0-10 3,0 0-10-1,0 0-7-1,0 0 17 1,117-15-34-2,11 15-27 2,38 0-5 0,39 0-39-2,45 0 22 3,62 0-19-2,66-5 3 2,34 5 2-4,26 20-1 3,1 41 4 0,-17 18 3 0,0 8-19-2,-8-13-3 2,-6-19 3 0,-26-12 3 0,-18-21-3-2,-32-9 0 2,-30-6-13 1,-23-4 0-2,-13-3 0 0,-21 0 0 1,-5-10 0 0,-20-37 0 0,-14-12-3-3,-16-3 1 4,-20 13-3-2,-2 17 5 1,-27 20-1-1,-15 12 1 0,-25 0-4 1,-21 0-1 0,-19 0 3 0,-18 0-5-1,-7 0-8 1,-11-8-6 0,-5-9 5-1,-1-2-5-1,-6-2 6 3,-3 11 5-2,1 2 0-1,-11 4 2 2,0-4-10 0,-9-16-27 0,-52-13 2-1,-39-20 39 0,-45-7 4 1,-39-2 1 0,-41 9 4-2,-56 0-5 2,-57 15-2 0,-56 8 2 0,-55 11 4-2,-73 6 1 2,-61-3 12 0,-49-4 0 0,-17-10 2-2,-11-9 7 2,14-2-3 1,27-3-5-2,40 4-14-1,71-4-2 2,63 3 0 1,50-2-2-1,53 11-1-3,68 6-5 3,83 16 0 0,71 9 3 0,63 2-2-2,57 1-1 2,7-6-1 0,86-7 1 0,48-2 5-2,40 9 2 2,42 4 1 0,55 4-1 1,44 7 5-4,59 27-6 3,34 10 4 0,18 9-4 0,18 3 8-2,-6 4 7 2,-16 4 4 0,13 1-3 0,19 1-14-2,35-2 3 2,22-3 1 0,1-10 3 0,-30 0-1-2,-28-10-3 2,-39-1-5 0,-36 2 12 0,-25 0-5-2,-34 0-2 2,-43-2 0 0,-18-9-5 0,-10-18-4-2,-14-13 3 2,2 0 0 1,-17-3-2-2,-25-16 0-1,-31 2-1 2,-30 2 4 0,-41 4-1 0,-29 2-3-2,-19-1-2 2,-12 5-1 0,-3 3-3 0,-20 2 7-2,-4 0 3 2,-6 0-1 0,-7 0-2 0,0 0-4-1,0 0-13 0,-50 10-9 1,-37 16 11 0,-47-1 9-2,-27-17-4 2,-36-8 4 1,-30 0 9-2,-42 0 0-1,-48 0 3 2,-66 0 1 0,-91 4 2 0,-55-3-2-2,-53-1-4 2,-17 0 0 0,-4-25 5 0,12 12 7-2,18 13-7 3,37 0-1-2,44 11 5 1,40 28 0-2,48 3-9 2,43 0-9 0,46-2 2 0,50-13 4-2,40-15 0 2,25-12 1 1,39 0-2-2,28-22-4-1,44-3-2 2,33 3-1 0,20 9-3 0,33 0-7-2,3-6 2 2,79-11 10 0,65-6 9 0,71-7 0-2,66 8-1 2,68 4 0 0,41 17 1 0,9 14 5-2,-15 0-1 2,-15 41 10 0,2 4-7 0,14 4 1-2,19-7-4 2,26-6 4 0,1-11-6 0,1-16-2-2,7-9-1 2,3-4-5 0,-1-23 1 0,-19 2 3-2,-41 19 2 2,-62 6 5 0,-60 0-4 0,-60 0 4-2,-60 0 4 2,-51 0-7 0,-38 0-3 0,-33 0 1-2,-17 0-12 2,-29 0-8 0,-69-17 5 0,-69-3 15-2,-87 4 1 2,-82 11 4 0,-115 5 3 0,-98 0 1-2,-86-4 7 2,-72-13 23 0,-36-13 4 0,-13-10-21-2,6-11-3 2,18-2-6 0,61-1-9 0,70 5-4-2,86 12-7 2,116 10-13 0,95 14-52 0,100 13-35-2,209 0-41 2,72 0-143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9212-D438-4431-9147-32314F65A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86C9D-298F-4E36-83C8-80A6A817E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A18A1-2743-448A-B8CB-01F039CF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B7F7B-01AA-42FA-878B-BA7AF34C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1045A-8BA7-44EE-B2D4-39D43759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12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2CD6-9475-4337-A65A-5003F622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86372-6B27-475E-895F-58E93464F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75133-C2DF-4B32-8BC5-C21FBDA1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DCCCD-1049-49D8-A753-730B7897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304D2-411F-41B5-AFE4-6C5C32B2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6932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59BD1-04A6-4D46-A020-ADF889205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89221-AA55-477E-8536-F80B9605D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01B8B-3B5D-4A7E-96F5-FAD9D5D5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F68C9-C9F7-4392-9CFA-5DA247A9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B2F48-0B71-4C36-A6BC-6C77A729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870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90F9-681F-4944-8DFB-FB6A3E2E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DC8-F2D2-494F-899D-DF23795C6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80FF4-8E5E-4BA1-87A8-3B509636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FE92E-697B-465D-B2D0-005B278AB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EFDC4-18C7-4836-B8DA-BBEB9CC3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03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5838-8B83-49F6-9141-77201064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B70D7-973F-4564-B2CB-B7888CFDA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62A21-3434-4794-8DE6-FA64B88F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53F4A-E64A-44E4-A6BE-DF11426C0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12586-2D51-4463-8568-DA8A058C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553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44FED-5729-4C4D-B36C-47ACE6884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94BA4-42CF-4E44-AD78-16E58F504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29D93-300F-4BE0-A700-CCEB8A329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13466-FB7C-4278-A883-E842D01F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41509-C601-46B1-BC99-B2AC0ACD7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B7751-E09E-468E-8813-ED7E7652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812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4C26-1A1E-46D3-8B13-AD4AF52E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03AAC-D905-4A41-B399-97953030E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456EB-DC3C-453B-AA8E-97F547C5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0B0C5-4998-41DF-B078-B160E1CC4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65E2D-B847-461B-91FE-EDC8A506A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26633-1FE4-4091-BBCE-891CAEA6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AAB365-CD15-428C-9FF7-7C4C28B1B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E84C5-06D0-42B6-8B04-7BEE1F3B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31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0A26-B018-4D32-80AE-43B56C66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2B405-EA6B-4C11-A6BF-8C31EEFBC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9484D-62DD-4058-A429-19914586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9F00F-A738-4EE9-B380-50F17872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546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88D6C-0194-4F27-AC7F-8D56B2DD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215D8-509C-4F59-8815-6DC45574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B548D-4305-46BA-B43A-9ABA6CB74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5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7BF6-C058-43F6-A8E2-0FFA6986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5F6A7-D15A-4ED1-9437-8DEB20FAB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82E4A-5B80-4B7D-B4FD-54C5300EC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990DC-B0EA-476F-8593-9C52BE7F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C9CA9-D989-4712-B5BC-D7C5A155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F1531-6D6F-4BA1-B00B-F301FF19B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053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E6D8-24C9-4A8A-BD1E-6C4E220B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3ABFA-C299-42E4-97C6-018C5CB0E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52BBB-1ECF-4BA0-A095-010CD305B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638BF-F4B0-4FA8-800E-50D7CF76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727E3-0899-4E0A-B94C-4D44F7D9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989A3-CED7-4730-9963-953685A4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257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FE4FB-7E48-49CF-BF16-36F6CA3A5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31A8F-A73B-44C5-9ADD-12FCFCD7C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2FB67-7519-4134-84C4-47E26D74B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C096E-FB6E-45FC-92CB-7173BE613799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2A7DA-99AD-450F-8C4B-7B6B51522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213B2-95CE-4AD9-801B-4C515C0AA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DC91B-0DF9-4918-AB8E-4CAF2A4B48B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18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1/relationships/inkAction" Target="../ink/inkAction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10" Type="http://schemas.openxmlformats.org/officeDocument/2006/relationships/image" Target="../media/image23.png"/><Relationship Id="rId9" Type="http://schemas.microsoft.com/office/2011/relationships/inkAction" Target="../ink/inkAction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33.png"/><Relationship Id="rId4" Type="http://schemas.microsoft.com/office/2011/relationships/inkAction" Target="../ink/inkAction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microsoft.com/office/2011/relationships/inkAction" Target="../ink/inkAction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14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3" Type="http://schemas.openxmlformats.org/officeDocument/2006/relationships/image" Target="../media/image380.png"/><Relationship Id="rId12" Type="http://schemas.microsoft.com/office/2011/relationships/inkAction" Target="../ink/inkAction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11" Type="http://schemas.openxmlformats.org/officeDocument/2006/relationships/image" Target="../media/image116.png"/><Relationship Id="rId5" Type="http://schemas.openxmlformats.org/officeDocument/2006/relationships/image" Target="../media/image40.png"/><Relationship Id="rId10" Type="http://schemas.openxmlformats.org/officeDocument/2006/relationships/image" Target="../media/image11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7.emf"/><Relationship Id="rId51" Type="http://schemas.openxmlformats.org/officeDocument/2006/relationships/image" Target="../media/image135.png"/><Relationship Id="rId39" Type="http://schemas.openxmlformats.org/officeDocument/2006/relationships/image" Target="../media/image133.png"/><Relationship Id="rId3" Type="http://schemas.openxmlformats.org/officeDocument/2006/relationships/customXml" Target="../ink/ink4.xml"/><Relationship Id="rId34" Type="http://schemas.openxmlformats.org/officeDocument/2006/relationships/customXml" Target="../ink/ink13.xml"/><Relationship Id="rId55" Type="http://schemas.openxmlformats.org/officeDocument/2006/relationships/image" Target="../media/image137.png"/><Relationship Id="rId25" Type="http://schemas.openxmlformats.org/officeDocument/2006/relationships/customXml" Target="../ink/ink6.xml"/><Relationship Id="rId33" Type="http://schemas.openxmlformats.org/officeDocument/2006/relationships/customXml" Target="../ink/ink12.xml"/><Relationship Id="rId38" Type="http://schemas.openxmlformats.org/officeDocument/2006/relationships/image" Target="../media/image132.emf"/><Relationship Id="rId2" Type="http://schemas.openxmlformats.org/officeDocument/2006/relationships/slideLayout" Target="../slideLayouts/slideLayout2.xml"/><Relationship Id="rId29" Type="http://schemas.openxmlformats.org/officeDocument/2006/relationships/customXml" Target="../ink/ink9.xml"/><Relationship Id="rId54" Type="http://schemas.microsoft.com/office/2011/relationships/inkAction" Target="../ink/inkAction11.xml"/><Relationship Id="rId1" Type="http://schemas.openxmlformats.org/officeDocument/2006/relationships/tags" Target="../tags/tag18.xml"/><Relationship Id="rId24" Type="http://schemas.openxmlformats.org/officeDocument/2006/relationships/image" Target="../media/image126.emf"/><Relationship Id="rId32" Type="http://schemas.openxmlformats.org/officeDocument/2006/relationships/customXml" Target="../ink/ink11.xml"/><Relationship Id="rId53" Type="http://schemas.openxmlformats.org/officeDocument/2006/relationships/customXml" Target="../ink/ink14.xml"/><Relationship Id="rId40" Type="http://schemas.openxmlformats.org/officeDocument/2006/relationships/image" Target="../media/image134.png"/><Relationship Id="rId23" Type="http://schemas.openxmlformats.org/officeDocument/2006/relationships/customXml" Target="../ink/ink5.xml"/><Relationship Id="rId28" Type="http://schemas.openxmlformats.org/officeDocument/2006/relationships/customXml" Target="../ink/ink8.xml"/><Relationship Id="rId31" Type="http://schemas.openxmlformats.org/officeDocument/2006/relationships/image" Target="../media/image128.emf"/><Relationship Id="rId52" Type="http://schemas.openxmlformats.org/officeDocument/2006/relationships/image" Target="../media/image136.png"/><Relationship Id="rId22" Type="http://schemas.openxmlformats.org/officeDocument/2006/relationships/image" Target="../media/image125.emf"/><Relationship Id="rId27" Type="http://schemas.openxmlformats.org/officeDocument/2006/relationships/customXml" Target="../ink/ink7.xml"/><Relationship Id="rId30" Type="http://schemas.openxmlformats.org/officeDocument/2006/relationships/customXml" Target="../ink/ink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microsoft.com/office/2011/relationships/inkAction" Target="../ink/inkAction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39.png"/><Relationship Id="rId5" Type="http://schemas.microsoft.com/office/2011/relationships/inkAction" Target="../ink/inkAction13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4.png"/><Relationship Id="rId7" Type="http://schemas.openxmlformats.org/officeDocument/2006/relationships/image" Target="../media/image2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56.png"/><Relationship Id="rId10" Type="http://schemas.openxmlformats.org/officeDocument/2006/relationships/image" Target="../media/image310.png"/><Relationship Id="rId4" Type="http://schemas.openxmlformats.org/officeDocument/2006/relationships/image" Target="../media/image25.png"/><Relationship Id="rId9" Type="http://schemas.openxmlformats.org/officeDocument/2006/relationships/image" Target="../media/image3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60.png"/><Relationship Id="rId11" Type="http://schemas.openxmlformats.org/officeDocument/2006/relationships/image" Target="../media/image141.png"/><Relationship Id="rId5" Type="http://schemas.openxmlformats.org/officeDocument/2006/relationships/image" Target="../media/image59.png"/><Relationship Id="rId10" Type="http://schemas.microsoft.com/office/2011/relationships/inkAction" Target="../ink/inkAction14.xml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64.png"/><Relationship Id="rId7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45.png"/><Relationship Id="rId5" Type="http://schemas.microsoft.com/office/2011/relationships/inkAction" Target="../ink/inkAction16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40.png"/><Relationship Id="rId7" Type="http://schemas.microsoft.com/office/2011/relationships/inkAction" Target="../ink/inkAction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0.png"/><Relationship Id="rId5" Type="http://schemas.openxmlformats.org/officeDocument/2006/relationships/image" Target="../media/image1470.png"/><Relationship Id="rId4" Type="http://schemas.openxmlformats.org/officeDocument/2006/relationships/image" Target="../media/image6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6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microsoft.com/office/2011/relationships/inkAction" Target="../ink/inkAction17.xml"/><Relationship Id="rId5" Type="http://schemas.openxmlformats.org/officeDocument/2006/relationships/image" Target="../media/image73.png"/><Relationship Id="rId4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48.png"/><Relationship Id="rId5" Type="http://schemas.microsoft.com/office/2011/relationships/inkAction" Target="../ink/inkAction18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149.png"/><Relationship Id="rId4" Type="http://schemas.microsoft.com/office/2011/relationships/inkAction" Target="../ink/inkAction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11/relationships/inkAction" Target="../ink/inkAction20.xml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520.png"/><Relationship Id="rId5" Type="http://schemas.openxmlformats.org/officeDocument/2006/relationships/image" Target="../media/image81.png"/><Relationship Id="rId4" Type="http://schemas.openxmlformats.org/officeDocument/2006/relationships/image" Target="../media/image500.png"/><Relationship Id="rId9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151.png"/><Relationship Id="rId4" Type="http://schemas.openxmlformats.org/officeDocument/2006/relationships/image" Target="../media/image84.png"/><Relationship Id="rId9" Type="http://schemas.microsoft.com/office/2011/relationships/inkAction" Target="../ink/inkAction2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153.png"/><Relationship Id="rId4" Type="http://schemas.openxmlformats.org/officeDocument/2006/relationships/image" Target="../media/image84.png"/><Relationship Id="rId9" Type="http://schemas.microsoft.com/office/2011/relationships/inkAction" Target="../ink/inkAction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11/relationships/inkAction" Target="../ink/inkAction23.xml"/><Relationship Id="rId7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9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microsoft.com/office/2011/relationships/inkAction" Target="../ink/inkAction2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96.png"/><Relationship Id="rId7" Type="http://schemas.microsoft.com/office/2011/relationships/inkAction" Target="../ink/inkAction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98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microsoft.com/office/2011/relationships/inkAction" Target="../ink/inkAction26.xml"/><Relationship Id="rId5" Type="http://schemas.openxmlformats.org/officeDocument/2006/relationships/image" Target="../media/image103.png"/><Relationship Id="rId4" Type="http://schemas.openxmlformats.org/officeDocument/2006/relationships/image" Target="../media/image4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26" Type="http://schemas.openxmlformats.org/officeDocument/2006/relationships/image" Target="../media/image127.emf"/><Relationship Id="rId51" Type="http://schemas.openxmlformats.org/officeDocument/2006/relationships/image" Target="../media/image135.png"/><Relationship Id="rId34" Type="http://schemas.openxmlformats.org/officeDocument/2006/relationships/customXml" Target="../ink/ink24.xml"/><Relationship Id="rId55" Type="http://schemas.microsoft.com/office/2011/relationships/inkAction" Target="../ink/inkAction27.xml"/><Relationship Id="rId7" Type="http://schemas.openxmlformats.org/officeDocument/2006/relationships/image" Target="../media/image281.png"/><Relationship Id="rId25" Type="http://schemas.openxmlformats.org/officeDocument/2006/relationships/customXml" Target="../ink/ink17.xml"/><Relationship Id="rId33" Type="http://schemas.openxmlformats.org/officeDocument/2006/relationships/customXml" Target="../ink/ink23.xml"/><Relationship Id="rId38" Type="http://schemas.openxmlformats.org/officeDocument/2006/relationships/image" Target="../media/image132.emf"/><Relationship Id="rId2" Type="http://schemas.openxmlformats.org/officeDocument/2006/relationships/slideLayout" Target="../slideLayouts/slideLayout2.xml"/><Relationship Id="rId29" Type="http://schemas.openxmlformats.org/officeDocument/2006/relationships/customXml" Target="../ink/ink20.xml"/><Relationship Id="rId54" Type="http://schemas.openxmlformats.org/officeDocument/2006/relationships/image" Target="../media/image49.png"/><Relationship Id="rId1" Type="http://schemas.openxmlformats.org/officeDocument/2006/relationships/tags" Target="../tags/tag36.xml"/><Relationship Id="rId6" Type="http://schemas.openxmlformats.org/officeDocument/2006/relationships/image" Target="../media/image271.png"/><Relationship Id="rId11" Type="http://schemas.openxmlformats.org/officeDocument/2006/relationships/customXml" Target="../ink/ink15.xml"/><Relationship Id="rId24" Type="http://schemas.openxmlformats.org/officeDocument/2006/relationships/image" Target="../media/image126.emf"/><Relationship Id="rId32" Type="http://schemas.openxmlformats.org/officeDocument/2006/relationships/customXml" Target="../ink/ink22.xml"/><Relationship Id="rId53" Type="http://schemas.openxmlformats.org/officeDocument/2006/relationships/customXml" Target="../ink/ink25.xml"/><Relationship Id="rId23" Type="http://schemas.openxmlformats.org/officeDocument/2006/relationships/customXml" Target="../ink/ink16.xml"/><Relationship Id="rId28" Type="http://schemas.openxmlformats.org/officeDocument/2006/relationships/customXml" Target="../ink/ink19.xml"/><Relationship Id="rId10" Type="http://schemas.openxmlformats.org/officeDocument/2006/relationships/image" Target="../media/image480.png"/><Relationship Id="rId31" Type="http://schemas.openxmlformats.org/officeDocument/2006/relationships/image" Target="../media/image128.emf"/><Relationship Id="rId52" Type="http://schemas.openxmlformats.org/officeDocument/2006/relationships/image" Target="../media/image136.png"/><Relationship Id="rId9" Type="http://schemas.openxmlformats.org/officeDocument/2006/relationships/image" Target="../media/image48.png"/><Relationship Id="rId22" Type="http://schemas.openxmlformats.org/officeDocument/2006/relationships/image" Target="../media/image125.emf"/><Relationship Id="rId27" Type="http://schemas.openxmlformats.org/officeDocument/2006/relationships/customXml" Target="../ink/ink18.xml"/><Relationship Id="rId30" Type="http://schemas.openxmlformats.org/officeDocument/2006/relationships/customXml" Target="../ink/ink21.xml"/><Relationship Id="rId56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1.png"/><Relationship Id="rId7" Type="http://schemas.microsoft.com/office/2011/relationships/inkAction" Target="../ink/inkAction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07.png"/><Relationship Id="rId5" Type="http://schemas.openxmlformats.org/officeDocument/2006/relationships/customXml" Target="../ink/ink27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customXml" Target="../ink/ink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06.png"/><Relationship Id="rId5" Type="http://schemas.openxmlformats.org/officeDocument/2006/relationships/customXml" Target="../ink/ink2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2215084/parallel-transport-equations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11/relationships/inkAction" Target="../ink/inkAction29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microsoft.com/office/2011/relationships/inkAction" Target="../ink/inkAction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microsoft.com/office/2011/relationships/inkAction" Target="../ink/inkAction3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19.png"/><Relationship Id="rId5" Type="http://schemas.microsoft.com/office/2011/relationships/inkAction" Target="../ink/inkAction32.xml"/><Relationship Id="rId4" Type="http://schemas.openxmlformats.org/officeDocument/2006/relationships/image" Target="../media/image10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microsoft.com/office/2011/relationships/inkAction" Target="../ink/inkAction33.xml"/><Relationship Id="rId5" Type="http://schemas.openxmlformats.org/officeDocument/2006/relationships/image" Target="../media/image1100.png"/><Relationship Id="rId4" Type="http://schemas.openxmlformats.org/officeDocument/2006/relationships/image" Target="../media/image10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122.png"/><Relationship Id="rId4" Type="http://schemas.microsoft.com/office/2011/relationships/inkAction" Target="../ink/inkAction3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image" Target="../media/image3.png"/><Relationship Id="rId7" Type="http://schemas.openxmlformats.org/officeDocument/2006/relationships/image" Target="../media/image6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0.png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12" Type="http://schemas.openxmlformats.org/officeDocument/2006/relationships/image" Target="../media/image130.png"/><Relationship Id="rId2" Type="http://schemas.microsoft.com/office/2007/relationships/media" Target="../media/media1.mp4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3" Type="http://schemas.openxmlformats.org/officeDocument/2006/relationships/video" Target="../media/media1.mp4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microsoft.com/office/2007/relationships/media" Target="../media/media1.mp4"/><Relationship Id="rId16" Type="http://schemas.openxmlformats.org/officeDocument/2006/relationships/image" Target="../media/image9.png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11" Type="http://schemas.openxmlformats.org/officeDocument/2006/relationships/image" Target="../media/image120.png"/><Relationship Id="rId5" Type="http://schemas.openxmlformats.org/officeDocument/2006/relationships/image" Target="../media/image15.png"/><Relationship Id="rId15" Type="http://schemas.openxmlformats.org/officeDocument/2006/relationships/image" Target="../media/image18.png"/><Relationship Id="rId10" Type="http://schemas.openxmlformats.org/officeDocument/2006/relationships/image" Target="../media/image1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0.png"/><Relationship Id="rId14" Type="http://schemas.microsoft.com/office/2011/relationships/inkAction" Target="../ink/inkAction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microsoft.com/office/2011/relationships/inkAction" Target="../ink/inkAction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89455"/>
            <a:ext cx="12192000" cy="122364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rgbClr val="C00000"/>
                </a:solidFill>
                <a:latin typeface="+mn-lt"/>
              </a:rPr>
              <a:t>Covariant Derivative</a:t>
            </a:r>
            <a:br>
              <a:rPr lang="en-US" sz="9600" dirty="0">
                <a:solidFill>
                  <a:srgbClr val="C00000"/>
                </a:solidFill>
                <a:latin typeface="+mn-lt"/>
              </a:rPr>
            </a:br>
            <a:r>
              <a:rPr lang="en-US" sz="8000" dirty="0">
                <a:solidFill>
                  <a:srgbClr val="C00000"/>
                </a:solidFill>
                <a:latin typeface="+mn-lt"/>
              </a:rPr>
              <a:t>(Intrinsic Definition)</a:t>
            </a:r>
            <a:endParaRPr lang="en-CA" sz="96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6C9C-D250-484C-88FE-52E80A1ADD8B}"/>
              </a:ext>
            </a:extLst>
          </p:cNvPr>
          <p:cNvSpPr txBox="1">
            <a:spLocks/>
          </p:cNvSpPr>
          <p:nvPr/>
        </p:nvSpPr>
        <p:spPr>
          <a:xfrm>
            <a:off x="333375" y="4804879"/>
            <a:ext cx="11525250" cy="1634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(See Videos 17,18 on </a:t>
            </a:r>
            <a:r>
              <a:rPr lang="en-US" sz="4400" u="sng" dirty="0">
                <a:solidFill>
                  <a:srgbClr val="FF0000"/>
                </a:solidFill>
              </a:rPr>
              <a:t>Flat/Curved Space Definition</a:t>
            </a:r>
            <a:r>
              <a:rPr lang="en-US" sz="4400" dirty="0"/>
              <a:t>)</a:t>
            </a:r>
          </a:p>
          <a:p>
            <a:pPr marL="0" indent="0" algn="ctr">
              <a:buNone/>
            </a:pPr>
            <a:r>
              <a:rPr lang="en-US" sz="4400" dirty="0"/>
              <a:t>(Links in the description)</a:t>
            </a:r>
            <a:endParaRPr lang="en-CA" sz="4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0C4A23-8D52-4EA4-94CD-8B2BCD95DF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3840" y="5592600"/>
              <a:ext cx="486000" cy="474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0C4A23-8D52-4EA4-94CD-8B2BCD95DF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4480" y="5583240"/>
                <a:ext cx="504720" cy="492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78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71"/>
    </mc:Choice>
    <mc:Fallback xmlns="">
      <p:transition spd="slow" advTm="28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/>
              <p:nvPr/>
            </p:nvSpPr>
            <p:spPr>
              <a:xfrm>
                <a:off x="0" y="1913562"/>
                <a:ext cx="12191999" cy="33080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CA" sz="2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13562"/>
                <a:ext cx="12191999" cy="33080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/>
              <p:nvPr/>
            </p:nvSpPr>
            <p:spPr>
              <a:xfrm>
                <a:off x="-1" y="141349"/>
                <a:ext cx="12192000" cy="16312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</a:rPr>
                        <m:t>=    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acc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acc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1349"/>
                <a:ext cx="12192000" cy="16312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8FE774-D999-4F33-B381-8DB1091E013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72360" y="1879560"/>
              <a:ext cx="7504200" cy="1065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8FE774-D999-4F33-B381-8DB1091E01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63000" y="1870200"/>
                <a:ext cx="7522920" cy="1084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155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270"/>
    </mc:Choice>
    <mc:Fallback xmlns="">
      <p:transition advTm="13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/>
              <p:nvPr/>
            </p:nvSpPr>
            <p:spPr>
              <a:xfrm>
                <a:off x="0" y="1913562"/>
                <a:ext cx="12191999" cy="32464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CA" sz="2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13562"/>
                <a:ext cx="12191999" cy="3246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/>
              <p:nvPr/>
            </p:nvSpPr>
            <p:spPr>
              <a:xfrm>
                <a:off x="-1" y="141349"/>
                <a:ext cx="12192000" cy="16312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1349"/>
                <a:ext cx="12192000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E5598C3-34C8-4D0B-8DB0-0FDA3C61A968}"/>
              </a:ext>
            </a:extLst>
          </p:cNvPr>
          <p:cNvGrpSpPr/>
          <p:nvPr/>
        </p:nvGrpSpPr>
        <p:grpSpPr>
          <a:xfrm>
            <a:off x="2476132" y="5224806"/>
            <a:ext cx="7372406" cy="1546116"/>
            <a:chOff x="1502738" y="5224806"/>
            <a:chExt cx="7372406" cy="15461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361834-9AAF-487F-BFC7-F6D34B6DFB09}"/>
                    </a:ext>
                  </a:extLst>
                </p:cNvPr>
                <p:cNvSpPr txBox="1"/>
                <p:nvPr/>
              </p:nvSpPr>
              <p:spPr>
                <a:xfrm>
                  <a:off x="1502738" y="5279078"/>
                  <a:ext cx="5552086" cy="1437573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54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5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54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54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54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5400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r>
                    <a:rPr lang="en-US" sz="5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361834-9AAF-487F-BFC7-F6D34B6DF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738" y="5279078"/>
                  <a:ext cx="5552086" cy="14375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EEBB8A7A-629D-4CF6-8E05-A2BF619108A4}"/>
                </a:ext>
              </a:extLst>
            </p:cNvPr>
            <p:cNvSpPr/>
            <p:nvPr/>
          </p:nvSpPr>
          <p:spPr>
            <a:xfrm rot="18849552">
              <a:off x="7355748" y="5251525"/>
              <a:ext cx="1546116" cy="1492677"/>
            </a:xfrm>
            <a:prstGeom prst="plus">
              <a:avLst>
                <a:gd name="adj" fmla="val 3858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76C914-E596-430C-B15B-1AFC74EC3F9D}"/>
              </a:ext>
            </a:extLst>
          </p:cNvPr>
          <p:cNvGrpSpPr/>
          <p:nvPr/>
        </p:nvGrpSpPr>
        <p:grpSpPr>
          <a:xfrm>
            <a:off x="4175740" y="81095"/>
            <a:ext cx="4333642" cy="1577541"/>
            <a:chOff x="3126429" y="93951"/>
            <a:chExt cx="4333642" cy="15775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CA07DD-3A21-439F-BE4E-A20F45CD5F63}"/>
                </a:ext>
              </a:extLst>
            </p:cNvPr>
            <p:cNvGrpSpPr/>
            <p:nvPr/>
          </p:nvGrpSpPr>
          <p:grpSpPr>
            <a:xfrm>
              <a:off x="5778782" y="93951"/>
              <a:ext cx="1681289" cy="1577541"/>
              <a:chOff x="8691492" y="3354994"/>
              <a:chExt cx="2258435" cy="2119072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897BE3A-C7E4-4980-A59A-E64E5EB4D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1606" y="5016155"/>
                <a:ext cx="925516" cy="290071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7C2C831-321A-453E-9D30-D8DA17F4A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06286" y="4020069"/>
                <a:ext cx="141526" cy="110005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13DEFD6-BE69-4F8E-ACCF-C4EB8CEDB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6889" y="4388231"/>
                <a:ext cx="799913" cy="74827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ABD2202-B6A1-4690-9943-47E77472D977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492" y="3354994"/>
                    <a:ext cx="617157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ABD2202-B6A1-4690-9943-47E77472D9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1492" y="3354994"/>
                    <a:ext cx="617157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B90F60A-89FA-4BED-BC9A-B57A4F52B99D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7122" y="4766180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B90F60A-89FA-4BED-BC9A-B57A4F52B9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7122" y="4766180"/>
                    <a:ext cx="642805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785B074-1198-4825-BB6F-5081313C6161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1052" y="3708938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785B074-1198-4825-BB6F-5081313C61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1052" y="3708938"/>
                    <a:ext cx="642805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9BB5C1-8FFF-43E4-8087-DF40E3494D72}"/>
                </a:ext>
              </a:extLst>
            </p:cNvPr>
            <p:cNvSpPr txBox="1"/>
            <p:nvPr/>
          </p:nvSpPr>
          <p:spPr>
            <a:xfrm>
              <a:off x="3126429" y="477809"/>
              <a:ext cx="26505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No more</a:t>
              </a:r>
              <a:endParaRPr lang="en-CA" sz="54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DFE760-CBFD-4417-9478-1F80F42A2BDE}"/>
              </a:ext>
            </a:extLst>
          </p:cNvPr>
          <p:cNvGrpSpPr/>
          <p:nvPr/>
        </p:nvGrpSpPr>
        <p:grpSpPr>
          <a:xfrm>
            <a:off x="4174609" y="2159371"/>
            <a:ext cx="4916468" cy="2353138"/>
            <a:chOff x="4174609" y="2159371"/>
            <a:chExt cx="4916468" cy="23531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48B93C-FA42-4607-B003-9AEE63277D7A}"/>
                </a:ext>
              </a:extLst>
            </p:cNvPr>
            <p:cNvGrpSpPr/>
            <p:nvPr/>
          </p:nvGrpSpPr>
          <p:grpSpPr>
            <a:xfrm>
              <a:off x="6798449" y="2159371"/>
              <a:ext cx="2292628" cy="2353138"/>
              <a:chOff x="8827428" y="3385574"/>
              <a:chExt cx="2138826" cy="2195276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D895AA7-BD31-4974-8160-521B271A4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1606" y="5016155"/>
                <a:ext cx="925516" cy="290071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5763900-3563-4602-A89B-C2B99B27EE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06286" y="4020069"/>
                <a:ext cx="141526" cy="110005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D7BC9C1-92C8-4DC9-AC6D-66168992A1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6889" y="4388231"/>
                <a:ext cx="799913" cy="74827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BA7CB55-388A-4B0B-B43F-0D59D0C6F159}"/>
                      </a:ext>
                    </a:extLst>
                  </p:cNvPr>
                  <p:cNvSpPr txBox="1"/>
                  <p:nvPr/>
                </p:nvSpPr>
                <p:spPr>
                  <a:xfrm>
                    <a:off x="8827428" y="3385574"/>
                    <a:ext cx="617157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BA7CB55-388A-4B0B-B43F-0D59D0C6F1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7428" y="3385574"/>
                    <a:ext cx="617157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4C2D793-CA2A-496F-810A-0434946171FF}"/>
                      </a:ext>
                    </a:extLst>
                  </p:cNvPr>
                  <p:cNvSpPr txBox="1"/>
                  <p:nvPr/>
                </p:nvSpPr>
                <p:spPr>
                  <a:xfrm>
                    <a:off x="10323449" y="4872964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4C2D793-CA2A-496F-810A-0434946171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3449" y="4872964"/>
                    <a:ext cx="642805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660C5B4-F567-4B2E-B899-375B9FD121F9}"/>
                      </a:ext>
                    </a:extLst>
                  </p:cNvPr>
                  <p:cNvSpPr txBox="1"/>
                  <p:nvPr/>
                </p:nvSpPr>
                <p:spPr>
                  <a:xfrm>
                    <a:off x="10102178" y="3732263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660C5B4-F567-4B2E-B899-375B9FD121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02178" y="3732263"/>
                    <a:ext cx="642805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E8C08-9191-436A-89C0-05B30A2C7FA2}"/>
                </a:ext>
              </a:extLst>
            </p:cNvPr>
            <p:cNvSpPr txBox="1"/>
            <p:nvPr/>
          </p:nvSpPr>
          <p:spPr>
            <a:xfrm>
              <a:off x="4174609" y="2954193"/>
              <a:ext cx="2746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No more</a:t>
              </a:r>
              <a:endParaRPr lang="en-CA" sz="5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3064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832">
        <p:fade/>
      </p:transition>
    </mc:Choice>
    <mc:Fallback xmlns="">
      <p:transition spd="med" advTm="188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89455"/>
            <a:ext cx="12192000" cy="122364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rgbClr val="C00000"/>
                </a:solidFill>
                <a:latin typeface="+mn-lt"/>
              </a:rPr>
              <a:t>Why Intrinsic Geometry?</a:t>
            </a:r>
            <a:endParaRPr lang="en-CA" sz="9600" b="1" dirty="0">
              <a:solidFill>
                <a:srgbClr val="C00000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85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73"/>
    </mc:Choice>
    <mc:Fallback xmlns="">
      <p:transition spd="slow" advTm="1617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2r55xnwy6nx47.cloudfront.net/uploads/2015/04/EntanglementLead_613x343-520x291.jpg">
            <a:extLst>
              <a:ext uri="{FF2B5EF4-FFF2-40B4-BE49-F238E27FC236}">
                <a16:creationId xmlns:a16="http://schemas.microsoft.com/office/drawing/2014/main" id="{EC893D5B-5743-42CB-A372-E686B1665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2223"/>
            <a:ext cx="8980770" cy="50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83496C3-67AC-444B-8BF6-573ADBF87758}"/>
              </a:ext>
            </a:extLst>
          </p:cNvPr>
          <p:cNvSpPr/>
          <p:nvPr/>
        </p:nvSpPr>
        <p:spPr>
          <a:xfrm>
            <a:off x="9095131" y="1192213"/>
            <a:ext cx="266700" cy="2667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5A2EA9-F19F-4FC2-9DE4-BE6F1C44BC7D}"/>
              </a:ext>
            </a:extLst>
          </p:cNvPr>
          <p:cNvCxnSpPr>
            <a:cxnSpLocks/>
          </p:cNvCxnSpPr>
          <p:nvPr/>
        </p:nvCxnSpPr>
        <p:spPr>
          <a:xfrm flipH="1">
            <a:off x="6625713" y="1325563"/>
            <a:ext cx="2602768" cy="2215742"/>
          </a:xfrm>
          <a:prstGeom prst="straightConnector1">
            <a:avLst/>
          </a:prstGeom>
          <a:ln w="127000">
            <a:solidFill>
              <a:srgbClr val="B381D9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3FAF7B1-DF1F-4A12-B9F8-33BF6753B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5" y="0"/>
            <a:ext cx="8792085" cy="1325563"/>
          </a:xfrm>
        </p:spPr>
        <p:txBody>
          <a:bodyPr>
            <a:normAutofit/>
          </a:bodyPr>
          <a:lstStyle/>
          <a:p>
            <a:r>
              <a:rPr lang="en-US" sz="4800" dirty="0"/>
              <a:t>General Relativity (4D spacetime)</a:t>
            </a:r>
            <a:endParaRPr lang="en-CA" sz="48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2F285B5-444E-44E4-BE7F-F798B1A745D1}"/>
              </a:ext>
            </a:extLst>
          </p:cNvPr>
          <p:cNvSpPr txBox="1">
            <a:spLocks/>
          </p:cNvSpPr>
          <p:nvPr/>
        </p:nvSpPr>
        <p:spPr>
          <a:xfrm>
            <a:off x="9095131" y="1635331"/>
            <a:ext cx="30968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Origin outside</a:t>
            </a:r>
          </a:p>
          <a:p>
            <a:r>
              <a:rPr lang="en-US" sz="4000" dirty="0">
                <a:latin typeface="+mn-lt"/>
              </a:rPr>
              <a:t>spacetime?</a:t>
            </a:r>
            <a:endParaRPr lang="en-CA" sz="4000" dirty="0">
              <a:latin typeface="+mn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3EC553E-687B-4C20-A5A0-6498D7085C59}"/>
              </a:ext>
            </a:extLst>
          </p:cNvPr>
          <p:cNvSpPr txBox="1">
            <a:spLocks/>
          </p:cNvSpPr>
          <p:nvPr/>
        </p:nvSpPr>
        <p:spPr>
          <a:xfrm>
            <a:off x="9036136" y="3541305"/>
            <a:ext cx="3096869" cy="2487830"/>
          </a:xfrm>
          <a:prstGeom prst="rect">
            <a:avLst/>
          </a:prstGeom>
          <a:ln w="571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+mn-lt"/>
              </a:rPr>
              <a:t>Spacetime</a:t>
            </a:r>
          </a:p>
          <a:p>
            <a:pPr algn="ctr"/>
            <a:r>
              <a:rPr lang="en-US" sz="4000" dirty="0">
                <a:latin typeface="+mn-lt"/>
              </a:rPr>
              <a:t>=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  <a:latin typeface="+mn-lt"/>
              </a:rPr>
              <a:t>Intrinsically curved</a:t>
            </a:r>
            <a:endParaRPr lang="en-CA" sz="4000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65107F-A29A-40FE-9E52-F98BFA29AD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7840" y="1036800"/>
              <a:ext cx="11678400" cy="4803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65107F-A29A-40FE-9E52-F98BFA29AD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480" y="1027440"/>
                <a:ext cx="11697120" cy="4822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7142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11"/>
    </mc:Choice>
    <mc:Fallback xmlns="">
      <p:transition spd="slow" advTm="39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7D604E-A4F5-49BD-849D-8AAEA317E32D}"/>
              </a:ext>
            </a:extLst>
          </p:cNvPr>
          <p:cNvSpPr txBox="1"/>
          <p:nvPr/>
        </p:nvSpPr>
        <p:spPr>
          <a:xfrm>
            <a:off x="433003" y="2517569"/>
            <a:ext cx="31952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0070C0"/>
                </a:solidFill>
              </a:rPr>
              <a:t>Global XYZ</a:t>
            </a:r>
          </a:p>
          <a:p>
            <a:pPr algn="ctr"/>
            <a:r>
              <a:rPr lang="en-US" sz="4800" dirty="0">
                <a:solidFill>
                  <a:srgbClr val="0070C0"/>
                </a:solidFill>
              </a:rPr>
              <a:t>Coordinates</a:t>
            </a:r>
            <a:endParaRPr lang="en-CA" sz="4800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B7FE4-ED13-4CCE-B32C-F98A39D9AD7B}"/>
              </a:ext>
            </a:extLst>
          </p:cNvPr>
          <p:cNvSpPr txBox="1"/>
          <p:nvPr/>
        </p:nvSpPr>
        <p:spPr>
          <a:xfrm>
            <a:off x="1967437" y="5819508"/>
            <a:ext cx="34563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Global Origin</a:t>
            </a:r>
            <a:endParaRPr lang="en-CA" sz="4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FEBE1-D076-4EFC-AB7B-B83FD81F7611}"/>
              </a:ext>
            </a:extLst>
          </p:cNvPr>
          <p:cNvSpPr txBox="1"/>
          <p:nvPr/>
        </p:nvSpPr>
        <p:spPr>
          <a:xfrm>
            <a:off x="7624029" y="3869386"/>
            <a:ext cx="4188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</a:rPr>
              <a:t>Position Vectors</a:t>
            </a:r>
            <a:endParaRPr lang="en-CA" sz="4800" dirty="0">
              <a:solidFill>
                <a:srgbClr val="7030A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614662-D743-4342-8D84-403D7C5A818B}"/>
              </a:ext>
            </a:extLst>
          </p:cNvPr>
          <p:cNvGrpSpPr/>
          <p:nvPr/>
        </p:nvGrpSpPr>
        <p:grpSpPr>
          <a:xfrm>
            <a:off x="3299143" y="1026848"/>
            <a:ext cx="4798882" cy="6403211"/>
            <a:chOff x="9095092" y="3658071"/>
            <a:chExt cx="1539827" cy="2054609"/>
          </a:xfrm>
          <a:noFill/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4263F9-E859-48EE-8DA5-71261653B5B3}"/>
                </a:ext>
              </a:extLst>
            </p:cNvPr>
            <p:cNvCxnSpPr>
              <a:cxnSpLocks/>
            </p:cNvCxnSpPr>
            <p:nvPr/>
          </p:nvCxnSpPr>
          <p:spPr>
            <a:xfrm>
              <a:off x="9381606" y="5016155"/>
              <a:ext cx="925516" cy="290071"/>
            </a:xfrm>
            <a:prstGeom prst="straightConnector1">
              <a:avLst/>
            </a:prstGeom>
            <a:grpFill/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90E9E8-782B-43E4-A998-6DCEBCADA8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06286" y="4020069"/>
              <a:ext cx="141526" cy="1100055"/>
            </a:xfrm>
            <a:prstGeom prst="straightConnector1">
              <a:avLst/>
            </a:prstGeom>
            <a:grpFill/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894C7D-B05A-4937-A3E9-486D22A15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6889" y="4388231"/>
              <a:ext cx="799913" cy="748275"/>
            </a:xfrm>
            <a:prstGeom prst="straightConnector1">
              <a:avLst/>
            </a:prstGeom>
            <a:grpFill/>
            <a:ln w="152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012B9E-C740-45BF-B89C-DB8E725576B6}"/>
                    </a:ext>
                  </a:extLst>
                </p:cNvPr>
                <p:cNvSpPr txBox="1"/>
                <p:nvPr/>
              </p:nvSpPr>
              <p:spPr>
                <a:xfrm>
                  <a:off x="9095092" y="3658071"/>
                  <a:ext cx="422388" cy="521273"/>
                </a:xfrm>
                <a:prstGeom prst="rect">
                  <a:avLst/>
                </a:prstGeom>
                <a:grp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CA" sz="6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012B9E-C740-45BF-B89C-DB8E72557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5092" y="3658071"/>
                  <a:ext cx="422388" cy="5212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08E550-7667-488E-AC5B-DC892F48E11A}"/>
                    </a:ext>
                  </a:extLst>
                </p:cNvPr>
                <p:cNvSpPr txBox="1"/>
                <p:nvPr/>
              </p:nvSpPr>
              <p:spPr>
                <a:xfrm>
                  <a:off x="10191414" y="5191407"/>
                  <a:ext cx="443505" cy="521273"/>
                </a:xfrm>
                <a:prstGeom prst="rect">
                  <a:avLst/>
                </a:prstGeom>
                <a:grpFill/>
                <a:effectLst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6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C08E550-7667-488E-AC5B-DC892F48E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1414" y="5191407"/>
                  <a:ext cx="443505" cy="5212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364D06C-7A9C-4E9D-9325-1579C9D79569}"/>
                    </a:ext>
                  </a:extLst>
                </p:cNvPr>
                <p:cNvSpPr txBox="1"/>
                <p:nvPr/>
              </p:nvSpPr>
              <p:spPr>
                <a:xfrm>
                  <a:off x="9815454" y="4045473"/>
                  <a:ext cx="426159" cy="521273"/>
                </a:xfrm>
                <a:prstGeom prst="rect">
                  <a:avLst/>
                </a:prstGeom>
                <a:grpFill/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CA" sz="6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364D06C-7A9C-4E9D-9325-1579C9D79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454" y="4045473"/>
                  <a:ext cx="426159" cy="5212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5A2EA9-F19F-4FC2-9DE4-BE6F1C44BC7D}"/>
              </a:ext>
            </a:extLst>
          </p:cNvPr>
          <p:cNvCxnSpPr>
            <a:cxnSpLocks/>
          </p:cNvCxnSpPr>
          <p:nvPr/>
        </p:nvCxnSpPr>
        <p:spPr>
          <a:xfrm flipV="1">
            <a:off x="4379348" y="3135798"/>
            <a:ext cx="4917052" cy="2209488"/>
          </a:xfrm>
          <a:prstGeom prst="straightConnector1">
            <a:avLst/>
          </a:prstGeom>
          <a:ln w="19050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621917-AD69-48A6-8493-8469B4628DC8}"/>
                  </a:ext>
                </a:extLst>
              </p:cNvPr>
              <p:cNvSpPr txBox="1"/>
              <p:nvPr/>
            </p:nvSpPr>
            <p:spPr>
              <a:xfrm>
                <a:off x="9055376" y="1928010"/>
                <a:ext cx="938847" cy="1231363"/>
              </a:xfrm>
              <a:prstGeom prst="rect">
                <a:avLst/>
              </a:prstGeom>
              <a:noFill/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en-CA" sz="6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621917-AD69-48A6-8493-8469B4628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376" y="1928010"/>
                <a:ext cx="938847" cy="12313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83496C3-67AC-444B-8BF6-573ADBF87758}"/>
              </a:ext>
            </a:extLst>
          </p:cNvPr>
          <p:cNvSpPr/>
          <p:nvPr/>
        </p:nvSpPr>
        <p:spPr>
          <a:xfrm>
            <a:off x="4216677" y="5129855"/>
            <a:ext cx="421893" cy="4218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040A6AB-F1EF-49E4-89E6-83CD9991DA19}"/>
              </a:ext>
            </a:extLst>
          </p:cNvPr>
          <p:cNvSpPr txBox="1">
            <a:spLocks/>
          </p:cNvSpPr>
          <p:nvPr/>
        </p:nvSpPr>
        <p:spPr>
          <a:xfrm>
            <a:off x="0" y="6259"/>
            <a:ext cx="12192000" cy="1223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C00000"/>
                </a:solidFill>
                <a:latin typeface="+mn-lt"/>
              </a:rPr>
              <a:t>Intrinsic Geometry…</a:t>
            </a:r>
            <a:endParaRPr lang="en-CA" sz="6000" b="1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422F1A-FEFC-42F2-A926-F989B3F62B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0760" y="2877120"/>
              <a:ext cx="11093400" cy="3584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422F1A-FEFC-42F2-A926-F989B3F62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400" y="2867760"/>
                <a:ext cx="11112120" cy="3602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3437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9"/>
    </mc:Choice>
    <mc:Fallback xmlns="">
      <p:transition spd="slow" advTm="8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9E44DE7-CFB6-4A64-95A8-5F5E0BF6C236}"/>
                  </a:ext>
                </a:extLst>
              </p14:cNvPr>
              <p14:cNvContentPartPr/>
              <p14:nvPr/>
            </p14:nvContentPartPr>
            <p14:xfrm>
              <a:off x="-381905" y="2749451"/>
              <a:ext cx="12492360" cy="3984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9E44DE7-CFB6-4A64-95A8-5F5E0BF6C2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9545" y="2731811"/>
                <a:ext cx="12528000" cy="40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05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9"/>
    </mc:Choice>
    <mc:Fallback xmlns="">
      <p:transition spd="slow" advTm="305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9E44DE7-CFB6-4A64-95A8-5F5E0BF6C236}"/>
                  </a:ext>
                </a:extLst>
              </p14:cNvPr>
              <p14:cNvContentPartPr/>
              <p14:nvPr/>
            </p14:nvContentPartPr>
            <p14:xfrm>
              <a:off x="-381905" y="2749451"/>
              <a:ext cx="12492360" cy="3984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9E44DE7-CFB6-4A64-95A8-5F5E0BF6C2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9545" y="2731811"/>
                <a:ext cx="12528000" cy="40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FDBD44-E5DA-4B29-A6BC-351132EB288F}"/>
                  </a:ext>
                </a:extLst>
              </p14:cNvPr>
              <p14:cNvContentPartPr/>
              <p14:nvPr/>
            </p14:nvContentPartPr>
            <p14:xfrm>
              <a:off x="6275225" y="3919407"/>
              <a:ext cx="738720" cy="96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FDBD44-E5DA-4B29-A6BC-351132EB28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7585" y="3901767"/>
                <a:ext cx="774360" cy="10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4">
        <p:fade/>
      </p:transition>
    </mc:Choice>
    <mc:Fallback xmlns="">
      <p:transition spd="med" advTm="1074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Two ways of looking at curved spaces</a:t>
            </a:r>
            <a:endParaRPr lang="en-CA" sz="4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B1E987-B1BD-4F8C-A7ED-CEE8990FBF8C}"/>
              </a:ext>
            </a:extLst>
          </p:cNvPr>
          <p:cNvSpPr txBox="1"/>
          <p:nvPr/>
        </p:nvSpPr>
        <p:spPr>
          <a:xfrm>
            <a:off x="6343650" y="1325563"/>
            <a:ext cx="5291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Extrinsic (“bird’s eye view”)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80A61D-C4D5-46C2-BFEA-691A6F0FEA2B}"/>
                  </a:ext>
                </a:extLst>
              </p:cNvPr>
              <p:cNvSpPr txBox="1"/>
              <p:nvPr/>
            </p:nvSpPr>
            <p:spPr>
              <a:xfrm>
                <a:off x="7436202" y="1878139"/>
                <a:ext cx="3661571" cy="2256643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6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6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80A61D-C4D5-46C2-BFEA-691A6F0FE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02" y="1878139"/>
                <a:ext cx="3661571" cy="2256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8FF6543-0BB3-48F5-9891-A7015E9752C5}"/>
              </a:ext>
            </a:extLst>
          </p:cNvPr>
          <p:cNvGrpSpPr/>
          <p:nvPr/>
        </p:nvGrpSpPr>
        <p:grpSpPr>
          <a:xfrm>
            <a:off x="8134963" y="4283423"/>
            <a:ext cx="3976990" cy="3188777"/>
            <a:chOff x="8134963" y="4283423"/>
            <a:chExt cx="3976990" cy="318877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8B64AA-2D0E-4582-941A-E1C643E77CD1}"/>
                </a:ext>
              </a:extLst>
            </p:cNvPr>
            <p:cNvGrpSpPr/>
            <p:nvPr/>
          </p:nvGrpSpPr>
          <p:grpSpPr>
            <a:xfrm rot="2669295">
              <a:off x="8134963" y="4283423"/>
              <a:ext cx="2098328" cy="3188777"/>
              <a:chOff x="7549838" y="2908300"/>
              <a:chExt cx="1835462" cy="2789306"/>
            </a:xfrm>
          </p:grpSpPr>
          <p:cxnSp>
            <p:nvCxnSpPr>
              <p:cNvPr id="13" name="Connector: Curved 12">
                <a:extLst>
                  <a:ext uri="{FF2B5EF4-FFF2-40B4-BE49-F238E27FC236}">
                    <a16:creationId xmlns:a16="http://schemas.microsoft.com/office/drawing/2014/main" id="{3EBB7889-D024-489A-A0D3-D3C3092893B2}"/>
                  </a:ext>
                </a:extLst>
              </p:cNvPr>
              <p:cNvCxnSpPr/>
              <p:nvPr/>
            </p:nvCxnSpPr>
            <p:spPr>
              <a:xfrm rot="5400000" flipH="1" flipV="1">
                <a:off x="7095297" y="3407603"/>
                <a:ext cx="2789306" cy="1790700"/>
              </a:xfrm>
              <a:prstGeom prst="curvedConnector3">
                <a:avLst/>
              </a:prstGeom>
              <a:ln w="1016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039522-D104-478C-BD59-9B10CFCF8388}"/>
                  </a:ext>
                </a:extLst>
              </p:cNvPr>
              <p:cNvCxnSpPr>
                <a:cxnSpLocks/>
              </p:cNvCxnSpPr>
              <p:nvPr/>
            </p:nvCxnSpPr>
            <p:spPr>
              <a:xfrm rot="18930705" flipV="1">
                <a:off x="7549838" y="5157173"/>
                <a:ext cx="187593" cy="148550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C0F0EBF-C4AF-42C6-8515-B29E239F6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9152" y="3547592"/>
                <a:ext cx="73300" cy="152399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E0971B6-7870-4DF7-97B8-4C8B53DF4E38}"/>
                    </a:ext>
                  </a:extLst>
                </p:cNvPr>
                <p:cNvSpPr txBox="1"/>
                <p:nvPr/>
              </p:nvSpPr>
              <p:spPr>
                <a:xfrm>
                  <a:off x="11108345" y="4863589"/>
                  <a:ext cx="1003608" cy="8442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E0971B6-7870-4DF7-97B8-4C8B53DF4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8345" y="4863589"/>
                  <a:ext cx="1003608" cy="8442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B7D32E8-A40E-42B1-84A5-EE030CE0A12C}"/>
              </a:ext>
            </a:extLst>
          </p:cNvPr>
          <p:cNvGrpSpPr/>
          <p:nvPr/>
        </p:nvGrpSpPr>
        <p:grpSpPr>
          <a:xfrm>
            <a:off x="6635977" y="4735057"/>
            <a:ext cx="1588531" cy="1334172"/>
            <a:chOff x="6635977" y="4735057"/>
            <a:chExt cx="1588531" cy="133417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72862B1-6DAC-4F79-BE3F-E3C688D87626}"/>
                </a:ext>
              </a:extLst>
            </p:cNvPr>
            <p:cNvCxnSpPr>
              <a:cxnSpLocks/>
            </p:cNvCxnSpPr>
            <p:nvPr/>
          </p:nvCxnSpPr>
          <p:spPr>
            <a:xfrm>
              <a:off x="6915150" y="4844595"/>
              <a:ext cx="1309358" cy="1003259"/>
            </a:xfrm>
            <a:prstGeom prst="straightConnector1">
              <a:avLst/>
            </a:prstGeom>
            <a:ln w="1016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AE0450-364F-4D05-8E72-02BB257692D5}"/>
                </a:ext>
              </a:extLst>
            </p:cNvPr>
            <p:cNvSpPr/>
            <p:nvPr/>
          </p:nvSpPr>
          <p:spPr>
            <a:xfrm>
              <a:off x="6806400" y="4735057"/>
              <a:ext cx="219075" cy="2190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4183B6E-3D3B-4113-9BF9-8263EC71F2E4}"/>
                    </a:ext>
                  </a:extLst>
                </p:cNvPr>
                <p:cNvSpPr txBox="1"/>
                <p:nvPr/>
              </p:nvSpPr>
              <p:spPr>
                <a:xfrm>
                  <a:off x="6635977" y="5148592"/>
                  <a:ext cx="734880" cy="920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4183B6E-3D3B-4113-9BF9-8263EC71F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977" y="5148592"/>
                  <a:ext cx="734880" cy="9206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374ACC-BC05-4217-80CC-6E6FB3A4AF8B}"/>
              </a:ext>
            </a:extLst>
          </p:cNvPr>
          <p:cNvCxnSpPr>
            <a:cxnSpLocks/>
          </p:cNvCxnSpPr>
          <p:nvPr/>
        </p:nvCxnSpPr>
        <p:spPr>
          <a:xfrm>
            <a:off x="7025475" y="4844595"/>
            <a:ext cx="2694105" cy="1266853"/>
          </a:xfrm>
          <a:prstGeom prst="straightConnector1">
            <a:avLst/>
          </a:prstGeom>
          <a:ln w="101600">
            <a:solidFill>
              <a:srgbClr val="B381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0923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8"/>
    </mc:Choice>
    <mc:Fallback xmlns="">
      <p:transition spd="slow" advTm="14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Two ways of looking at curved spaces</a:t>
            </a:r>
            <a:endParaRPr lang="en-CA" sz="4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23C161-3B44-4784-A5D0-5EC07A1A87B6}"/>
              </a:ext>
            </a:extLst>
          </p:cNvPr>
          <p:cNvGrpSpPr/>
          <p:nvPr/>
        </p:nvGrpSpPr>
        <p:grpSpPr>
          <a:xfrm>
            <a:off x="7436202" y="1878139"/>
            <a:ext cx="4675751" cy="5594061"/>
            <a:chOff x="7436202" y="1878139"/>
            <a:chExt cx="4675751" cy="55940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FF6543-0BB3-48F5-9891-A7015E9752C5}"/>
                </a:ext>
              </a:extLst>
            </p:cNvPr>
            <p:cNvGrpSpPr/>
            <p:nvPr/>
          </p:nvGrpSpPr>
          <p:grpSpPr>
            <a:xfrm>
              <a:off x="8134963" y="4283423"/>
              <a:ext cx="3976990" cy="3188777"/>
              <a:chOff x="8134963" y="4283423"/>
              <a:chExt cx="3976990" cy="318877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8B64AA-2D0E-4582-941A-E1C643E77CD1}"/>
                  </a:ext>
                </a:extLst>
              </p:cNvPr>
              <p:cNvGrpSpPr/>
              <p:nvPr/>
            </p:nvGrpSpPr>
            <p:grpSpPr>
              <a:xfrm rot="2669295">
                <a:off x="8134963" y="4283423"/>
                <a:ext cx="2098328" cy="3188777"/>
                <a:chOff x="7549838" y="2908300"/>
                <a:chExt cx="1835462" cy="2789306"/>
              </a:xfrm>
            </p:grpSpPr>
            <p:cxnSp>
              <p:nvCxnSpPr>
                <p:cNvPr id="13" name="Connector: Curved 12">
                  <a:extLst>
                    <a:ext uri="{FF2B5EF4-FFF2-40B4-BE49-F238E27FC236}">
                      <a16:creationId xmlns:a16="http://schemas.microsoft.com/office/drawing/2014/main" id="{3EBB7889-D024-489A-A0D3-D3C3092893B2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7095297" y="3407603"/>
                  <a:ext cx="2789306" cy="1790700"/>
                </a:xfrm>
                <a:prstGeom prst="curvedConnector3">
                  <a:avLst/>
                </a:prstGeom>
                <a:ln w="10160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C5039522-D104-478C-BD59-9B10CFCF8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30705" flipV="1">
                  <a:off x="7549838" y="5157173"/>
                  <a:ext cx="187593" cy="148550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0C0F0EBF-C4AF-42C6-8515-B29E239F6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9152" y="3547592"/>
                  <a:ext cx="73300" cy="152399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EE0971B6-7870-4DF7-97B8-4C8B53DF4E38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8345" y="4863589"/>
                    <a:ext cx="1003608" cy="844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EE0971B6-7870-4DF7-97B8-4C8B53DF4E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8345" y="4863589"/>
                    <a:ext cx="1003608" cy="84420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78D523F-ECA5-417B-9807-16A034332C9A}"/>
                    </a:ext>
                  </a:extLst>
                </p:cNvPr>
                <p:cNvSpPr txBox="1"/>
                <p:nvPr/>
              </p:nvSpPr>
              <p:spPr>
                <a:xfrm>
                  <a:off x="7436202" y="1878139"/>
                  <a:ext cx="3661571" cy="225664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6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6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78D523F-ECA5-417B-9807-16A034332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202" y="1878139"/>
                  <a:ext cx="3661571" cy="22566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B1E987-B1BD-4F8C-A7ED-CEE8990FBF8C}"/>
              </a:ext>
            </a:extLst>
          </p:cNvPr>
          <p:cNvSpPr txBox="1"/>
          <p:nvPr/>
        </p:nvSpPr>
        <p:spPr>
          <a:xfrm>
            <a:off x="6343650" y="1325563"/>
            <a:ext cx="5291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Extrinsic (“bird’s eye view”)</a:t>
            </a:r>
            <a:endParaRPr lang="en-CA" sz="3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B2E536-120D-44CE-9E86-230B314C09FB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7025475" y="4844595"/>
            <a:ext cx="2694105" cy="1266853"/>
          </a:xfrm>
          <a:prstGeom prst="straightConnector1">
            <a:avLst/>
          </a:prstGeom>
          <a:ln w="101600">
            <a:solidFill>
              <a:srgbClr val="B381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B24B12-7A7B-4BA5-ABDF-AA5A68A9B466}"/>
              </a:ext>
            </a:extLst>
          </p:cNvPr>
          <p:cNvCxnSpPr>
            <a:cxnSpLocks/>
          </p:cNvCxnSpPr>
          <p:nvPr/>
        </p:nvCxnSpPr>
        <p:spPr>
          <a:xfrm>
            <a:off x="8244278" y="5764140"/>
            <a:ext cx="1475302" cy="305089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B7D32E8-A40E-42B1-84A5-EE030CE0A12C}"/>
              </a:ext>
            </a:extLst>
          </p:cNvPr>
          <p:cNvGrpSpPr/>
          <p:nvPr/>
        </p:nvGrpSpPr>
        <p:grpSpPr>
          <a:xfrm>
            <a:off x="6635977" y="4735057"/>
            <a:ext cx="1588531" cy="1334172"/>
            <a:chOff x="6635977" y="4735057"/>
            <a:chExt cx="1588531" cy="133417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72862B1-6DAC-4F79-BE3F-E3C688D87626}"/>
                </a:ext>
              </a:extLst>
            </p:cNvPr>
            <p:cNvCxnSpPr>
              <a:cxnSpLocks/>
            </p:cNvCxnSpPr>
            <p:nvPr/>
          </p:nvCxnSpPr>
          <p:spPr>
            <a:xfrm>
              <a:off x="6915150" y="4844595"/>
              <a:ext cx="1309358" cy="1003259"/>
            </a:xfrm>
            <a:prstGeom prst="straightConnector1">
              <a:avLst/>
            </a:prstGeom>
            <a:ln w="1016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AE0450-364F-4D05-8E72-02BB257692D5}"/>
                </a:ext>
              </a:extLst>
            </p:cNvPr>
            <p:cNvSpPr/>
            <p:nvPr/>
          </p:nvSpPr>
          <p:spPr>
            <a:xfrm>
              <a:off x="6806400" y="4735057"/>
              <a:ext cx="219075" cy="2190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4183B6E-3D3B-4113-9BF9-8263EC71F2E4}"/>
                    </a:ext>
                  </a:extLst>
                </p:cNvPr>
                <p:cNvSpPr txBox="1"/>
                <p:nvPr/>
              </p:nvSpPr>
              <p:spPr>
                <a:xfrm>
                  <a:off x="6635977" y="5148592"/>
                  <a:ext cx="734880" cy="920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4183B6E-3D3B-4113-9BF9-8263EC71F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977" y="5148592"/>
                  <a:ext cx="734880" cy="92063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43601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0"/>
    </mc:Choice>
    <mc:Fallback xmlns="">
      <p:transition spd="slow" advTm="123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Two ways of looking at curved spaces</a:t>
            </a:r>
            <a:endParaRPr lang="en-CA" sz="4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16F5A2-C765-41E0-A08B-54F333EF14ED}"/>
              </a:ext>
            </a:extLst>
          </p:cNvPr>
          <p:cNvGrpSpPr/>
          <p:nvPr/>
        </p:nvGrpSpPr>
        <p:grpSpPr>
          <a:xfrm>
            <a:off x="7436202" y="1878139"/>
            <a:ext cx="4675751" cy="5594061"/>
            <a:chOff x="7436202" y="1878139"/>
            <a:chExt cx="4675751" cy="55940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FF6543-0BB3-48F5-9891-A7015E9752C5}"/>
                </a:ext>
              </a:extLst>
            </p:cNvPr>
            <p:cNvGrpSpPr/>
            <p:nvPr/>
          </p:nvGrpSpPr>
          <p:grpSpPr>
            <a:xfrm>
              <a:off x="8134963" y="4283423"/>
              <a:ext cx="3976990" cy="3188777"/>
              <a:chOff x="8134963" y="4283423"/>
              <a:chExt cx="3976990" cy="318877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88B64AA-2D0E-4582-941A-E1C643E77CD1}"/>
                  </a:ext>
                </a:extLst>
              </p:cNvPr>
              <p:cNvGrpSpPr/>
              <p:nvPr/>
            </p:nvGrpSpPr>
            <p:grpSpPr>
              <a:xfrm rot="2669295">
                <a:off x="8134963" y="4283423"/>
                <a:ext cx="2098328" cy="3188777"/>
                <a:chOff x="7549838" y="2908300"/>
                <a:chExt cx="1835462" cy="2789306"/>
              </a:xfrm>
            </p:grpSpPr>
            <p:cxnSp>
              <p:nvCxnSpPr>
                <p:cNvPr id="13" name="Connector: Curved 12">
                  <a:extLst>
                    <a:ext uri="{FF2B5EF4-FFF2-40B4-BE49-F238E27FC236}">
                      <a16:creationId xmlns:a16="http://schemas.microsoft.com/office/drawing/2014/main" id="{3EBB7889-D024-489A-A0D3-D3C3092893B2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7095297" y="3407603"/>
                  <a:ext cx="2789306" cy="1790700"/>
                </a:xfrm>
                <a:prstGeom prst="curvedConnector3">
                  <a:avLst/>
                </a:prstGeom>
                <a:ln w="10160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C5039522-D104-478C-BD59-9B10CFCF8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30705" flipV="1">
                  <a:off x="7549838" y="5157173"/>
                  <a:ext cx="187593" cy="148550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0C0F0EBF-C4AF-42C6-8515-B29E239F6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9152" y="3547592"/>
                  <a:ext cx="73300" cy="152399"/>
                </a:xfrm>
                <a:prstGeom prst="straightConnector1">
                  <a:avLst/>
                </a:prstGeom>
                <a:ln w="1016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EE0971B6-7870-4DF7-97B8-4C8B53DF4E38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8345" y="4863589"/>
                    <a:ext cx="1003608" cy="844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4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EE0971B6-7870-4DF7-97B8-4C8B53DF4E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8345" y="4863589"/>
                    <a:ext cx="1003608" cy="84420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0F61A25-68CF-4453-852F-7D876D0ADCE3}"/>
                    </a:ext>
                  </a:extLst>
                </p:cNvPr>
                <p:cNvSpPr txBox="1"/>
                <p:nvPr/>
              </p:nvSpPr>
              <p:spPr>
                <a:xfrm>
                  <a:off x="7436202" y="1878139"/>
                  <a:ext cx="3661571" cy="225664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noFill/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6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6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0F61A25-68CF-4453-852F-7D876D0AD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202" y="1878139"/>
                  <a:ext cx="3661571" cy="22566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noFill/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B1E987-B1BD-4F8C-A7ED-CEE8990FBF8C}"/>
              </a:ext>
            </a:extLst>
          </p:cNvPr>
          <p:cNvSpPr txBox="1"/>
          <p:nvPr/>
        </p:nvSpPr>
        <p:spPr>
          <a:xfrm>
            <a:off x="6343650" y="1325563"/>
            <a:ext cx="5291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Extrinsic (“bird’s eye view”)</a:t>
            </a:r>
            <a:endParaRPr lang="en-CA" sz="3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B2E536-120D-44CE-9E86-230B314C09FB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7025475" y="4844595"/>
            <a:ext cx="1394625" cy="919545"/>
          </a:xfrm>
          <a:prstGeom prst="straightConnector1">
            <a:avLst/>
          </a:prstGeom>
          <a:ln w="101600">
            <a:solidFill>
              <a:srgbClr val="B381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B24B12-7A7B-4BA5-ABDF-AA5A68A9B466}"/>
              </a:ext>
            </a:extLst>
          </p:cNvPr>
          <p:cNvCxnSpPr>
            <a:cxnSpLocks/>
          </p:cNvCxnSpPr>
          <p:nvPr/>
        </p:nvCxnSpPr>
        <p:spPr>
          <a:xfrm flipV="1">
            <a:off x="8244278" y="5148592"/>
            <a:ext cx="1661722" cy="615548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B7D32E8-A40E-42B1-84A5-EE030CE0A12C}"/>
              </a:ext>
            </a:extLst>
          </p:cNvPr>
          <p:cNvGrpSpPr/>
          <p:nvPr/>
        </p:nvGrpSpPr>
        <p:grpSpPr>
          <a:xfrm>
            <a:off x="6635977" y="4735057"/>
            <a:ext cx="1588531" cy="1334172"/>
            <a:chOff x="6635977" y="4735057"/>
            <a:chExt cx="1588531" cy="133417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72862B1-6DAC-4F79-BE3F-E3C688D87626}"/>
                </a:ext>
              </a:extLst>
            </p:cNvPr>
            <p:cNvCxnSpPr>
              <a:cxnSpLocks/>
            </p:cNvCxnSpPr>
            <p:nvPr/>
          </p:nvCxnSpPr>
          <p:spPr>
            <a:xfrm>
              <a:off x="6915150" y="4844595"/>
              <a:ext cx="1309358" cy="1003259"/>
            </a:xfrm>
            <a:prstGeom prst="straightConnector1">
              <a:avLst/>
            </a:prstGeom>
            <a:ln w="1016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AE0450-364F-4D05-8E72-02BB257692D5}"/>
                </a:ext>
              </a:extLst>
            </p:cNvPr>
            <p:cNvSpPr/>
            <p:nvPr/>
          </p:nvSpPr>
          <p:spPr>
            <a:xfrm>
              <a:off x="6806400" y="4735057"/>
              <a:ext cx="219075" cy="2190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4183B6E-3D3B-4113-9BF9-8263EC71F2E4}"/>
                    </a:ext>
                  </a:extLst>
                </p:cNvPr>
                <p:cNvSpPr txBox="1"/>
                <p:nvPr/>
              </p:nvSpPr>
              <p:spPr>
                <a:xfrm>
                  <a:off x="6635977" y="5148592"/>
                  <a:ext cx="734880" cy="920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4183B6E-3D3B-4113-9BF9-8263EC71F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977" y="5148592"/>
                  <a:ext cx="734880" cy="9206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3892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1">
        <p159:morph option="byObject"/>
      </p:transition>
    </mc:Choice>
    <mc:Fallback xmlns="">
      <p:transition spd="slow" advTm="102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95173"/>
            <a:ext cx="12192000" cy="122364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rgbClr val="C00000"/>
                </a:solidFill>
                <a:latin typeface="+mn-lt"/>
              </a:rPr>
              <a:t>…and Geodesics</a:t>
            </a:r>
            <a:endParaRPr lang="en-CA" sz="96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6C9C-D250-484C-88FE-52E80A1ADD8B}"/>
              </a:ext>
            </a:extLst>
          </p:cNvPr>
          <p:cNvSpPr txBox="1">
            <a:spLocks/>
          </p:cNvSpPr>
          <p:nvPr/>
        </p:nvSpPr>
        <p:spPr>
          <a:xfrm>
            <a:off x="333375" y="4804879"/>
            <a:ext cx="11525250" cy="1634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(See Videos 15,16 on </a:t>
            </a:r>
            <a:r>
              <a:rPr lang="en-US" sz="4400" u="sng" dirty="0">
                <a:solidFill>
                  <a:srgbClr val="FF0000"/>
                </a:solidFill>
              </a:rPr>
              <a:t>Geodesics</a:t>
            </a:r>
            <a:r>
              <a:rPr lang="en-US" sz="4400" dirty="0"/>
              <a:t>)</a:t>
            </a:r>
          </a:p>
          <a:p>
            <a:pPr marL="0" indent="0" algn="ctr">
              <a:buNone/>
            </a:pPr>
            <a:r>
              <a:rPr lang="en-US" sz="4400" dirty="0"/>
              <a:t>(Links in the description)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38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7"/>
    </mc:Choice>
    <mc:Fallback xmlns="">
      <p:transition spd="slow" advTm="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Two ways of looking at curved spaces</a:t>
            </a:r>
            <a:endParaRPr lang="en-CA" sz="4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E58546-DAE9-4988-9C30-75F9F8232EFB}"/>
              </a:ext>
            </a:extLst>
          </p:cNvPr>
          <p:cNvSpPr txBox="1"/>
          <p:nvPr/>
        </p:nvSpPr>
        <p:spPr>
          <a:xfrm>
            <a:off x="-46445" y="1325563"/>
            <a:ext cx="5195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Intrinsic (“bug’s eye view”)</a:t>
            </a:r>
            <a:endParaRPr lang="en-CA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1E987-B1BD-4F8C-A7ED-CEE8990FBF8C}"/>
              </a:ext>
            </a:extLst>
          </p:cNvPr>
          <p:cNvSpPr txBox="1"/>
          <p:nvPr/>
        </p:nvSpPr>
        <p:spPr>
          <a:xfrm>
            <a:off x="6343650" y="1325563"/>
            <a:ext cx="5291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Extrinsic (“bird’s eye view”)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80A61D-C4D5-46C2-BFEA-691A6F0FEA2B}"/>
                  </a:ext>
                </a:extLst>
              </p:cNvPr>
              <p:cNvSpPr txBox="1"/>
              <p:nvPr/>
            </p:nvSpPr>
            <p:spPr>
              <a:xfrm>
                <a:off x="7436202" y="1878139"/>
                <a:ext cx="3661571" cy="2256643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num>
                        <m:den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6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6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80A61D-C4D5-46C2-BFEA-691A6F0FE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02" y="1878139"/>
                <a:ext cx="3661571" cy="22566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76E13E-7F23-4AEC-9F7D-A8980B6CE6A9}"/>
                  </a:ext>
                </a:extLst>
              </p:cNvPr>
              <p:cNvSpPr txBox="1"/>
              <p:nvPr/>
            </p:nvSpPr>
            <p:spPr>
              <a:xfrm>
                <a:off x="832268" y="1994676"/>
                <a:ext cx="3796428" cy="2023567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6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6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6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76E13E-7F23-4AEC-9F7D-A8980B6CE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68" y="1994676"/>
                <a:ext cx="3796428" cy="2023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8FF6543-0BB3-48F5-9891-A7015E9752C5}"/>
              </a:ext>
            </a:extLst>
          </p:cNvPr>
          <p:cNvGrpSpPr/>
          <p:nvPr/>
        </p:nvGrpSpPr>
        <p:grpSpPr>
          <a:xfrm>
            <a:off x="8134963" y="4283423"/>
            <a:ext cx="3976990" cy="3188777"/>
            <a:chOff x="8134963" y="4283423"/>
            <a:chExt cx="3976990" cy="318877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8B64AA-2D0E-4582-941A-E1C643E77CD1}"/>
                </a:ext>
              </a:extLst>
            </p:cNvPr>
            <p:cNvGrpSpPr/>
            <p:nvPr/>
          </p:nvGrpSpPr>
          <p:grpSpPr>
            <a:xfrm rot="2669295">
              <a:off x="8134963" y="4283423"/>
              <a:ext cx="2098328" cy="3188777"/>
              <a:chOff x="7549838" y="2908300"/>
              <a:chExt cx="1835462" cy="2789306"/>
            </a:xfrm>
          </p:grpSpPr>
          <p:cxnSp>
            <p:nvCxnSpPr>
              <p:cNvPr id="13" name="Connector: Curved 12">
                <a:extLst>
                  <a:ext uri="{FF2B5EF4-FFF2-40B4-BE49-F238E27FC236}">
                    <a16:creationId xmlns:a16="http://schemas.microsoft.com/office/drawing/2014/main" id="{3EBB7889-D024-489A-A0D3-D3C3092893B2}"/>
                  </a:ext>
                </a:extLst>
              </p:cNvPr>
              <p:cNvCxnSpPr/>
              <p:nvPr/>
            </p:nvCxnSpPr>
            <p:spPr>
              <a:xfrm rot="5400000" flipH="1" flipV="1">
                <a:off x="7095297" y="3407603"/>
                <a:ext cx="2789306" cy="1790700"/>
              </a:xfrm>
              <a:prstGeom prst="curvedConnector3">
                <a:avLst/>
              </a:prstGeom>
              <a:ln w="1016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5039522-D104-478C-BD59-9B10CFCF8388}"/>
                  </a:ext>
                </a:extLst>
              </p:cNvPr>
              <p:cNvCxnSpPr>
                <a:cxnSpLocks/>
              </p:cNvCxnSpPr>
              <p:nvPr/>
            </p:nvCxnSpPr>
            <p:spPr>
              <a:xfrm rot="18930705" flipV="1">
                <a:off x="7549838" y="5157173"/>
                <a:ext cx="187593" cy="148550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C0F0EBF-C4AF-42C6-8515-B29E239F6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9152" y="3547592"/>
                <a:ext cx="73300" cy="152399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E0971B6-7870-4DF7-97B8-4C8B53DF4E38}"/>
                    </a:ext>
                  </a:extLst>
                </p:cNvPr>
                <p:cNvSpPr txBox="1"/>
                <p:nvPr/>
              </p:nvSpPr>
              <p:spPr>
                <a:xfrm>
                  <a:off x="11108345" y="4863589"/>
                  <a:ext cx="1003608" cy="8442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E0971B6-7870-4DF7-97B8-4C8B53DF4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8345" y="4863589"/>
                  <a:ext cx="1003608" cy="8442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B56E83-2D81-4406-867B-14AF0C2F6001}"/>
                  </a:ext>
                </a:extLst>
              </p:cNvPr>
              <p:cNvSpPr txBox="1"/>
              <p:nvPr/>
            </p:nvSpPr>
            <p:spPr>
              <a:xfrm>
                <a:off x="9778041" y="4334879"/>
                <a:ext cx="1081643" cy="1281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FB56E83-2D81-4406-867B-14AF0C2F6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041" y="4334879"/>
                <a:ext cx="1081643" cy="12810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8ABE9B0-2124-436E-848D-944A8E19E9D7}"/>
              </a:ext>
            </a:extLst>
          </p:cNvPr>
          <p:cNvGrpSpPr/>
          <p:nvPr/>
        </p:nvGrpSpPr>
        <p:grpSpPr>
          <a:xfrm>
            <a:off x="2096863" y="4113405"/>
            <a:ext cx="3976990" cy="3188777"/>
            <a:chOff x="2096863" y="4113405"/>
            <a:chExt cx="3976990" cy="318877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578E68D-EDEA-46B8-80C1-DBFEEE121E44}"/>
                </a:ext>
              </a:extLst>
            </p:cNvPr>
            <p:cNvGrpSpPr/>
            <p:nvPr/>
          </p:nvGrpSpPr>
          <p:grpSpPr>
            <a:xfrm rot="2669295">
              <a:off x="2096863" y="4113405"/>
              <a:ext cx="2098328" cy="3188777"/>
              <a:chOff x="7549838" y="2908300"/>
              <a:chExt cx="1835462" cy="2789306"/>
            </a:xfrm>
          </p:grpSpPr>
          <p:cxnSp>
            <p:nvCxnSpPr>
              <p:cNvPr id="42" name="Connector: Curved 41">
                <a:extLst>
                  <a:ext uri="{FF2B5EF4-FFF2-40B4-BE49-F238E27FC236}">
                    <a16:creationId xmlns:a16="http://schemas.microsoft.com/office/drawing/2014/main" id="{1BAD6ED6-3A13-4771-9568-5B7121987157}"/>
                  </a:ext>
                </a:extLst>
              </p:cNvPr>
              <p:cNvCxnSpPr/>
              <p:nvPr/>
            </p:nvCxnSpPr>
            <p:spPr>
              <a:xfrm rot="5400000" flipH="1" flipV="1">
                <a:off x="7095297" y="3407603"/>
                <a:ext cx="2789306" cy="1790700"/>
              </a:xfrm>
              <a:prstGeom prst="curvedConnector3">
                <a:avLst/>
              </a:prstGeom>
              <a:ln w="1016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E8E15B2-04D6-4DFF-87CE-8997D8766FF2}"/>
                  </a:ext>
                </a:extLst>
              </p:cNvPr>
              <p:cNvCxnSpPr>
                <a:cxnSpLocks/>
              </p:cNvCxnSpPr>
              <p:nvPr/>
            </p:nvCxnSpPr>
            <p:spPr>
              <a:xfrm rot="18930705" flipV="1">
                <a:off x="7549838" y="5157173"/>
                <a:ext cx="187593" cy="148550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F3F32B4-1FA8-4CFC-BFC8-8F7D9AE682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9152" y="3547592"/>
                <a:ext cx="73300" cy="152399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8441D3-26DA-4534-B79B-62A026EED69A}"/>
                    </a:ext>
                  </a:extLst>
                </p:cNvPr>
                <p:cNvSpPr txBox="1"/>
                <p:nvPr/>
              </p:nvSpPr>
              <p:spPr>
                <a:xfrm>
                  <a:off x="5070245" y="4693571"/>
                  <a:ext cx="1003608" cy="8442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F8441D3-26DA-4534-B79B-62A026EED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0245" y="4693571"/>
                  <a:ext cx="1003608" cy="84420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DCFB5C-5DA0-4665-A768-40FA5C2A9B02}"/>
              </a:ext>
            </a:extLst>
          </p:cNvPr>
          <p:cNvGrpSpPr/>
          <p:nvPr/>
        </p:nvGrpSpPr>
        <p:grpSpPr>
          <a:xfrm>
            <a:off x="2206178" y="4278030"/>
            <a:ext cx="2717733" cy="1316092"/>
            <a:chOff x="2206178" y="4278030"/>
            <a:chExt cx="2717733" cy="1316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6C2DEA3-AEC7-4340-807D-7963B26F557F}"/>
                    </a:ext>
                  </a:extLst>
                </p:cNvPr>
                <p:cNvSpPr txBox="1"/>
                <p:nvPr/>
              </p:nvSpPr>
              <p:spPr>
                <a:xfrm>
                  <a:off x="3842268" y="4278030"/>
                  <a:ext cx="1081643" cy="1178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dirty="0"/>
                    <a:t> </a:t>
                  </a: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6C2DEA3-AEC7-4340-807D-7963B26F55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2268" y="4278030"/>
                  <a:ext cx="1081643" cy="11783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7045068-1D41-4CF5-9D4C-C2E2585C4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6178" y="5162520"/>
              <a:ext cx="1634858" cy="431602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B7D32E8-A40E-42B1-84A5-EE030CE0A12C}"/>
              </a:ext>
            </a:extLst>
          </p:cNvPr>
          <p:cNvGrpSpPr/>
          <p:nvPr/>
        </p:nvGrpSpPr>
        <p:grpSpPr>
          <a:xfrm>
            <a:off x="6635977" y="4735057"/>
            <a:ext cx="1588531" cy="1334172"/>
            <a:chOff x="6635977" y="4735057"/>
            <a:chExt cx="1588531" cy="133417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72862B1-6DAC-4F79-BE3F-E3C688D87626}"/>
                </a:ext>
              </a:extLst>
            </p:cNvPr>
            <p:cNvCxnSpPr>
              <a:cxnSpLocks/>
            </p:cNvCxnSpPr>
            <p:nvPr/>
          </p:nvCxnSpPr>
          <p:spPr>
            <a:xfrm>
              <a:off x="6915150" y="4844595"/>
              <a:ext cx="1309358" cy="1003259"/>
            </a:xfrm>
            <a:prstGeom prst="straightConnector1">
              <a:avLst/>
            </a:prstGeom>
            <a:ln w="1016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AE0450-364F-4D05-8E72-02BB257692D5}"/>
                </a:ext>
              </a:extLst>
            </p:cNvPr>
            <p:cNvSpPr/>
            <p:nvPr/>
          </p:nvSpPr>
          <p:spPr>
            <a:xfrm>
              <a:off x="6806400" y="4735057"/>
              <a:ext cx="219075" cy="2190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4183B6E-3D3B-4113-9BF9-8263EC71F2E4}"/>
                    </a:ext>
                  </a:extLst>
                </p:cNvPr>
                <p:cNvSpPr txBox="1"/>
                <p:nvPr/>
              </p:nvSpPr>
              <p:spPr>
                <a:xfrm>
                  <a:off x="6635977" y="5148592"/>
                  <a:ext cx="734880" cy="9206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4183B6E-3D3B-4113-9BF9-8263EC71F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977" y="5148592"/>
                  <a:ext cx="734880" cy="9206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225D7C-369D-4FD5-983C-8301215B41B4}"/>
              </a:ext>
            </a:extLst>
          </p:cNvPr>
          <p:cNvCxnSpPr>
            <a:cxnSpLocks/>
          </p:cNvCxnSpPr>
          <p:nvPr/>
        </p:nvCxnSpPr>
        <p:spPr>
          <a:xfrm>
            <a:off x="7025475" y="4844595"/>
            <a:ext cx="1394625" cy="919545"/>
          </a:xfrm>
          <a:prstGeom prst="straightConnector1">
            <a:avLst/>
          </a:prstGeom>
          <a:ln w="101600">
            <a:solidFill>
              <a:srgbClr val="B381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AFC90C-F5C9-49DC-9A8A-9CFB337053F9}"/>
              </a:ext>
            </a:extLst>
          </p:cNvPr>
          <p:cNvCxnSpPr>
            <a:cxnSpLocks/>
          </p:cNvCxnSpPr>
          <p:nvPr/>
        </p:nvCxnSpPr>
        <p:spPr>
          <a:xfrm flipV="1">
            <a:off x="8244278" y="5148592"/>
            <a:ext cx="1661722" cy="615548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C3CB213-15CD-4C98-A711-259A0AE4A852}"/>
              </a:ext>
            </a:extLst>
          </p:cNvPr>
          <p:cNvSpPr/>
          <p:nvPr/>
        </p:nvSpPr>
        <p:spPr>
          <a:xfrm>
            <a:off x="548320" y="4670969"/>
            <a:ext cx="219075" cy="2190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AD74BA2-097B-46C1-9DDF-F17CE8F58F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1400" y="2151000"/>
              <a:ext cx="9121320" cy="3172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AD74BA2-097B-46C1-9DDF-F17CE8F58F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2040" y="2141640"/>
                <a:ext cx="9140040" cy="3191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969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91"/>
    </mc:Choice>
    <mc:Fallback xmlns="">
      <p:transition spd="slow" advTm="42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247E62D-D205-4CBD-A836-BB3BD969CB16}"/>
              </a:ext>
            </a:extLst>
          </p:cNvPr>
          <p:cNvGrpSpPr/>
          <p:nvPr/>
        </p:nvGrpSpPr>
        <p:grpSpPr>
          <a:xfrm>
            <a:off x="5374054" y="841830"/>
            <a:ext cx="6830112" cy="6451600"/>
            <a:chOff x="5562740" y="2351199"/>
            <a:chExt cx="4771212" cy="45068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F5DB0F-DE38-4B05-A2B6-BC9E96738B97}"/>
                    </a:ext>
                  </a:extLst>
                </p14:cNvPr>
                <p14:cNvContentPartPr/>
                <p14:nvPr/>
              </p14:nvContentPartPr>
              <p14:xfrm>
                <a:off x="6416492" y="3925483"/>
                <a:ext cx="147965" cy="125619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F5DB0F-DE38-4B05-A2B6-BC9E96738B9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03155" y="3912141"/>
                  <a:ext cx="174387" cy="152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0ED533D-8515-4BCF-B060-8499BD8526A8}"/>
                    </a:ext>
                  </a:extLst>
                </p14:cNvPr>
                <p14:cNvContentPartPr/>
                <p14:nvPr/>
              </p14:nvContentPartPr>
              <p14:xfrm>
                <a:off x="9511670" y="3023201"/>
                <a:ext cx="147965" cy="178765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0ED533D-8515-4BCF-B060-8499BD8526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98333" y="3009894"/>
                  <a:ext cx="174387" cy="205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6C14C62-73B2-4E4A-93A1-C9E9D7D0D272}"/>
                    </a:ext>
                  </a:extLst>
                </p14:cNvPr>
                <p14:cNvContentPartPr/>
                <p14:nvPr/>
              </p14:nvContentPartPr>
              <p14:xfrm>
                <a:off x="8030169" y="2351199"/>
                <a:ext cx="1535511" cy="2402462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6C14C62-73B2-4E4A-93A1-C9E9D7D0D2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16839" y="2337872"/>
                  <a:ext cx="1561920" cy="2428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D47C11-79DF-4A1D-940E-8DC2395F65DB}"/>
                    </a:ext>
                  </a:extLst>
                </p14:cNvPr>
                <p14:cNvContentPartPr/>
                <p14:nvPr/>
              </p14:nvContentPartPr>
              <p14:xfrm rot="21064337">
                <a:off x="7639055" y="2590702"/>
                <a:ext cx="1535511" cy="2402462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D47C11-79DF-4A1D-940E-8DC2395F65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 rot="21064337">
                  <a:off x="7625725" y="2577375"/>
                  <a:ext cx="1561920" cy="2428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08A4C0-3346-4216-A0C1-9FFF7B28F824}"/>
                    </a:ext>
                  </a:extLst>
                </p14:cNvPr>
                <p14:cNvContentPartPr/>
                <p14:nvPr/>
              </p14:nvContentPartPr>
              <p14:xfrm rot="20343984">
                <a:off x="7262414" y="2890317"/>
                <a:ext cx="1535511" cy="2402462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08A4C0-3346-4216-A0C1-9FFF7B28F8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 rot="20343984">
                  <a:off x="7249084" y="2876990"/>
                  <a:ext cx="1561920" cy="2428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0E2227E-C49B-4423-9DB3-F66099FF7375}"/>
                    </a:ext>
                  </a:extLst>
                </p14:cNvPr>
                <p14:cNvContentPartPr/>
                <p14:nvPr/>
              </p14:nvContentPartPr>
              <p14:xfrm rot="19581063">
                <a:off x="6987933" y="3309026"/>
                <a:ext cx="1535510" cy="2402462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0E2227E-C49B-4423-9DB3-F66099FF737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 rot="19581063">
                  <a:off x="6974603" y="3295699"/>
                  <a:ext cx="1561919" cy="2428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0B737ED-FB4D-4A2C-A86A-369915D98BD4}"/>
                    </a:ext>
                  </a:extLst>
                </p14:cNvPr>
                <p14:cNvContentPartPr/>
                <p14:nvPr/>
              </p14:nvContentPartPr>
              <p14:xfrm rot="20653667">
                <a:off x="5776478" y="3088082"/>
                <a:ext cx="3150041" cy="174054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0B737ED-FB4D-4A2C-A86A-369915D98BD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rot="20653667">
                  <a:off x="5763148" y="3074753"/>
                  <a:ext cx="3176449" cy="1766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A8B5DA7-044D-4DB8-B9FE-879CD3FCDECF}"/>
                    </a:ext>
                  </a:extLst>
                </p14:cNvPr>
                <p14:cNvContentPartPr/>
                <p14:nvPr/>
              </p14:nvContentPartPr>
              <p14:xfrm rot="20109316">
                <a:off x="6358425" y="3437349"/>
                <a:ext cx="3150041" cy="174054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A8B5DA7-044D-4DB8-B9FE-879CD3FCDE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rot="20109316">
                  <a:off x="6345095" y="3424020"/>
                  <a:ext cx="3176449" cy="1766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38F08DF-FA53-43FF-818D-B4667FF9F12D}"/>
                    </a:ext>
                  </a:extLst>
                </p14:cNvPr>
                <p14:cNvContentPartPr/>
                <p14:nvPr/>
              </p14:nvContentPartPr>
              <p14:xfrm rot="19404461">
                <a:off x="7007610" y="3744246"/>
                <a:ext cx="3150041" cy="1740547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38F08DF-FA53-43FF-818D-B4667FF9F1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rot="19404461">
                  <a:off x="6994280" y="3730917"/>
                  <a:ext cx="3176449" cy="1766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E39FFC-2BD1-4D97-ADBD-3D53CD644F70}"/>
                    </a:ext>
                  </a:extLst>
                </p14:cNvPr>
                <p14:cNvContentPartPr/>
                <p14:nvPr/>
              </p14:nvContentPartPr>
              <p14:xfrm rot="18810170">
                <a:off x="7595140" y="3907605"/>
                <a:ext cx="3150041" cy="1740547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E39FFC-2BD1-4D97-ADBD-3D53CD644F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rot="18810170">
                  <a:off x="7581810" y="3894276"/>
                  <a:ext cx="3176449" cy="176695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984CED8-962E-43B0-819D-5FBFB3FD00A3}"/>
                </a:ext>
              </a:extLst>
            </p:cNvPr>
            <p:cNvSpPr/>
            <p:nvPr/>
          </p:nvSpPr>
          <p:spPr>
            <a:xfrm rot="945758">
              <a:off x="5562740" y="5023864"/>
              <a:ext cx="3503659" cy="183413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0CBDC0-BEE0-4E4D-AB5A-8F48075B362A}"/>
                    </a:ext>
                  </a:extLst>
                </p:cNvPr>
                <p:cNvSpPr txBox="1"/>
                <p:nvPr/>
              </p:nvSpPr>
              <p:spPr>
                <a:xfrm>
                  <a:off x="5797671" y="3333204"/>
                  <a:ext cx="810770" cy="7094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0CBDC0-BEE0-4E4D-AB5A-8F48075B3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7671" y="3333204"/>
                  <a:ext cx="810770" cy="709497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43D7D68-EEF3-49ED-A8ED-3F1116ECD418}"/>
                    </a:ext>
                  </a:extLst>
                </p:cNvPr>
                <p:cNvSpPr txBox="1"/>
                <p:nvPr/>
              </p:nvSpPr>
              <p:spPr>
                <a:xfrm>
                  <a:off x="9511670" y="2378592"/>
                  <a:ext cx="822282" cy="7094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43D7D68-EEF3-49ED-A8ED-3F1116ECD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670" y="2378592"/>
                  <a:ext cx="822282" cy="709497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2D8F23E-CBCC-4830-8E25-62294C8E726D}"/>
                    </a:ext>
                  </a:extLst>
                </p14:cNvPr>
                <p14:cNvContentPartPr/>
                <p14:nvPr/>
              </p14:nvContentPartPr>
              <p14:xfrm>
                <a:off x="9216566" y="4513834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2D8F23E-CBCC-4830-8E25-62294C8E726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97486" y="4494754"/>
                  <a:ext cx="3816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8B1CD4-3E26-43F5-A0A1-F226F279B386}"/>
                  </a:ext>
                </a:extLst>
              </p:cNvPr>
              <p:cNvSpPr txBox="1"/>
              <p:nvPr/>
            </p:nvSpPr>
            <p:spPr>
              <a:xfrm>
                <a:off x="219726" y="159824"/>
                <a:ext cx="3796428" cy="3079048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6600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6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6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8B1CD4-3E26-43F5-A0A1-F226F279B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26" y="159824"/>
                <a:ext cx="3796428" cy="307904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C864805-FC16-4AB7-BA3D-2ED9728B3932}"/>
                  </a:ext>
                </a:extLst>
              </p:cNvPr>
              <p:cNvSpPr txBox="1"/>
              <p:nvPr/>
            </p:nvSpPr>
            <p:spPr>
              <a:xfrm>
                <a:off x="448211" y="4930443"/>
                <a:ext cx="6462235" cy="1186287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6600" b="0" dirty="0"/>
                  <a:t>Vector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6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66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C864805-FC16-4AB7-BA3D-2ED9728B3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11" y="4930443"/>
                <a:ext cx="6462235" cy="1186287"/>
              </a:xfrm>
              <a:prstGeom prst="rect">
                <a:avLst/>
              </a:prstGeom>
              <a:blipFill>
                <a:blip r:embed="rId40"/>
                <a:stretch>
                  <a:fillRect l="-6509" t="-17010" b="-33505"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018357E-E59B-49A5-8BF8-9093B5AC94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16600" y="1088280"/>
              <a:ext cx="6834240" cy="5312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018357E-E59B-49A5-8BF8-9093B5AC9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07240" y="1078920"/>
                <a:ext cx="6852960" cy="5331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010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74"/>
    </mc:Choice>
    <mc:Fallback xmlns="">
      <p:transition spd="slow" advTm="60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/>
              <p:nvPr/>
            </p:nvSpPr>
            <p:spPr>
              <a:xfrm>
                <a:off x="128286" y="98007"/>
                <a:ext cx="6736971" cy="668971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400" b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4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4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4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b="0" i="1" dirty="0" smtClean="0">
                                    <a:solidFill>
                                      <a:srgbClr val="B381D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b="0" i="1" dirty="0" smtClean="0">
                                    <a:solidFill>
                                      <a:srgbClr val="B381D9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rgbClr val="B381D9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86" y="98007"/>
                <a:ext cx="6736971" cy="66897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E6E87D-EE4C-48EB-8986-1A54E54A8675}"/>
                  </a:ext>
                </a:extLst>
              </p:cNvPr>
              <p:cNvSpPr txBox="1"/>
              <p:nvPr/>
            </p:nvSpPr>
            <p:spPr>
              <a:xfrm>
                <a:off x="5326743" y="369872"/>
                <a:ext cx="6736971" cy="126996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E6E87D-EE4C-48EB-8986-1A54E54A8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743" y="369872"/>
                <a:ext cx="6736971" cy="1269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ACD659-23F1-4CE9-9B51-B5C6F851D785}"/>
                  </a:ext>
                </a:extLst>
              </p:cNvPr>
              <p:cNvSpPr txBox="1"/>
              <p:nvPr/>
            </p:nvSpPr>
            <p:spPr>
              <a:xfrm>
                <a:off x="6997057" y="2518229"/>
                <a:ext cx="3396342" cy="126996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ACD659-23F1-4CE9-9B51-B5C6F851D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057" y="2518229"/>
                <a:ext cx="3396342" cy="1269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88C003-D79C-4431-BCC1-A4BC8E80A4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95200" y="183240"/>
              <a:ext cx="9860040" cy="6537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88C003-D79C-4431-BCC1-A4BC8E80A4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5840" y="173880"/>
                <a:ext cx="9878760" cy="6556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891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41"/>
    </mc:Choice>
    <mc:Fallback xmlns="">
      <p:transition spd="slow" advTm="76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/>
              <p:nvPr/>
            </p:nvSpPr>
            <p:spPr>
              <a:xfrm>
                <a:off x="128287" y="-78643"/>
                <a:ext cx="6795028" cy="681693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48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5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4400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4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sSup>
                      <m:sSupPr>
                        <m:ctrlP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45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5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sSup>
                      <m:sSupPr>
                        <m:ctrlP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</m:oMath>
                </a14:m>
                <a:r>
                  <a:rPr lang="en-US" sz="45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40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sSup>
                      <m:sSupPr>
                        <m:ctrlP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4500" b="0" i="1" smtClean="0">
                        <a:solidFill>
                          <a:srgbClr val="99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5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Sup>
                      <m:sSubSup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4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40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sSup>
                      <m:sSupPr>
                        <m:ctrlP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5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4500" b="0" i="1" smtClean="0">
                        <a:solidFill>
                          <a:srgbClr val="99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5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5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45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E2064-FA38-4581-90C7-0B0E495D1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87" y="-78643"/>
                <a:ext cx="6795028" cy="6816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A8F1F8-5283-4CF8-AFAD-9563BDDA8746}"/>
                  </a:ext>
                </a:extLst>
              </p:cNvPr>
              <p:cNvSpPr txBox="1"/>
              <p:nvPr/>
            </p:nvSpPr>
            <p:spPr>
              <a:xfrm>
                <a:off x="7723903" y="2849442"/>
                <a:ext cx="3738261" cy="858248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sSup>
                      <m:sSupPr>
                        <m:ctrlP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𝑙𝑚</m:t>
                        </m:r>
                      </m:sup>
                    </m:sSup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A8F1F8-5283-4CF8-AFAD-9563BDDA8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903" y="2849442"/>
                <a:ext cx="3738261" cy="858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95A78D-5841-4AE9-8BB3-D8569D9216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280" y="2003040"/>
              <a:ext cx="7529760" cy="479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95A78D-5841-4AE9-8BB3-D8569D9216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20" y="1993680"/>
                <a:ext cx="7548480" cy="481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1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86"/>
    </mc:Choice>
    <mc:Fallback xmlns="">
      <p:transition spd="slow" advTm="24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/>
              <p:nvPr/>
            </p:nvSpPr>
            <p:spPr>
              <a:xfrm>
                <a:off x="0" y="1913562"/>
                <a:ext cx="12191999" cy="33080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CA" sz="2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13562"/>
                <a:ext cx="12191999" cy="33080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/>
              <p:nvPr/>
            </p:nvSpPr>
            <p:spPr>
              <a:xfrm>
                <a:off x="-1" y="141349"/>
                <a:ext cx="12192000" cy="16312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</a:rPr>
                        <m:t>=    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acc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e>
                      </m:acc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sz="3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acc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acc>
                      <m:accPr>
                        <m:chr m:val="⃗"/>
                        <m:ctrlP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1349"/>
                <a:ext cx="12192000" cy="16312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457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72"/>
    </mc:Choice>
    <mc:Fallback xmlns="">
      <p:transition advTm="157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/>
              <p:nvPr/>
            </p:nvSpPr>
            <p:spPr>
              <a:xfrm>
                <a:off x="0" y="1913562"/>
                <a:ext cx="12191999" cy="32464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CA" sz="2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29ACC2-AF2B-4E93-ACF8-7D547185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13562"/>
                <a:ext cx="12191999" cy="3246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/>
              <p:nvPr/>
            </p:nvSpPr>
            <p:spPr>
              <a:xfrm>
                <a:off x="-1" y="141349"/>
                <a:ext cx="12192000" cy="163121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3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D5AE22-83AA-42B6-A0F4-7C0707F8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41349"/>
                <a:ext cx="12192000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878257-2F3B-4B37-9BBA-5F2104F9730F}"/>
                  </a:ext>
                </a:extLst>
              </p:cNvPr>
              <p:cNvSpPr txBox="1"/>
              <p:nvPr/>
            </p:nvSpPr>
            <p:spPr>
              <a:xfrm>
                <a:off x="1435117" y="5160028"/>
                <a:ext cx="8600424" cy="171252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/>
                  <a:t>Need </a:t>
                </a:r>
                <a:r>
                  <a:rPr lang="en-US" sz="4800" u="sng" dirty="0"/>
                  <a:t>new strategy </a:t>
                </a:r>
                <a:r>
                  <a:rPr lang="en-US" sz="4800" dirty="0"/>
                  <a:t>for getting</a:t>
                </a:r>
              </a:p>
              <a:p>
                <a:pPr algn="ctr"/>
                <a:r>
                  <a:rPr lang="en-US" sz="4800" dirty="0"/>
                  <a:t> </a:t>
                </a:r>
                <a:r>
                  <a:rPr lang="en-US" sz="4800" dirty="0">
                    <a:solidFill>
                      <a:srgbClr val="0070C0"/>
                    </a:solidFill>
                  </a:rPr>
                  <a:t>Christoffel Symbols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48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878257-2F3B-4B37-9BBA-5F2104F97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17" y="5160028"/>
                <a:ext cx="8600424" cy="1712520"/>
              </a:xfrm>
              <a:prstGeom prst="rect">
                <a:avLst/>
              </a:prstGeom>
              <a:blipFill>
                <a:blip r:embed="rId5"/>
                <a:stretch>
                  <a:fillRect t="-7829" b="-1352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28C279B-091B-4966-8073-0285A14CC72A}"/>
              </a:ext>
            </a:extLst>
          </p:cNvPr>
          <p:cNvGrpSpPr/>
          <p:nvPr/>
        </p:nvGrpSpPr>
        <p:grpSpPr>
          <a:xfrm>
            <a:off x="4175740" y="81095"/>
            <a:ext cx="4333642" cy="1577541"/>
            <a:chOff x="3126429" y="93951"/>
            <a:chExt cx="4333642" cy="15775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B351CC-639F-47F0-8E0D-DF7E9668F682}"/>
                </a:ext>
              </a:extLst>
            </p:cNvPr>
            <p:cNvGrpSpPr/>
            <p:nvPr/>
          </p:nvGrpSpPr>
          <p:grpSpPr>
            <a:xfrm>
              <a:off x="5778782" y="93951"/>
              <a:ext cx="1681289" cy="1577541"/>
              <a:chOff x="8691492" y="3354994"/>
              <a:chExt cx="2258435" cy="2119072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F0420D0-9839-4905-8477-6F9C190C3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1606" y="5016155"/>
                <a:ext cx="925516" cy="290071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FF046F1-D75C-4214-9270-0CECA28BBA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06286" y="4020069"/>
                <a:ext cx="141526" cy="110005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F04E33B-8229-407C-B268-412B3306A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6889" y="4388231"/>
                <a:ext cx="799913" cy="74827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C63A37E-B5B9-4DA9-ACD3-687E1A2E674F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492" y="3354994"/>
                    <a:ext cx="617157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ABD2202-B6A1-4690-9943-47E77472D9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1492" y="3354994"/>
                    <a:ext cx="617157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7B334F2-1BB0-4ED5-B036-354918CCECC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7122" y="4766180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B90F60A-89FA-4BED-BC9A-B57A4F52B9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7122" y="4766180"/>
                    <a:ext cx="642805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1AAA606-C74E-4D4F-99BC-1B24F2571CCA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1052" y="3708938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785B074-1198-4825-BB6F-5081313C61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1052" y="3708938"/>
                    <a:ext cx="642805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7A205D-57C1-48E3-9A28-3243D456462E}"/>
                </a:ext>
              </a:extLst>
            </p:cNvPr>
            <p:cNvSpPr txBox="1"/>
            <p:nvPr/>
          </p:nvSpPr>
          <p:spPr>
            <a:xfrm>
              <a:off x="3126429" y="477809"/>
              <a:ext cx="26505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No more</a:t>
              </a:r>
              <a:endParaRPr lang="en-CA" sz="54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4D2A86-BDA9-4174-9832-0634B1B014B6}"/>
              </a:ext>
            </a:extLst>
          </p:cNvPr>
          <p:cNvGrpSpPr/>
          <p:nvPr/>
        </p:nvGrpSpPr>
        <p:grpSpPr>
          <a:xfrm>
            <a:off x="4174609" y="2159371"/>
            <a:ext cx="4916468" cy="2353138"/>
            <a:chOff x="4174609" y="2159371"/>
            <a:chExt cx="4916468" cy="23531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253A7A2-9AC3-4CA0-ACEA-8A2F3105271F}"/>
                </a:ext>
              </a:extLst>
            </p:cNvPr>
            <p:cNvGrpSpPr/>
            <p:nvPr/>
          </p:nvGrpSpPr>
          <p:grpSpPr>
            <a:xfrm>
              <a:off x="6798449" y="2159371"/>
              <a:ext cx="2292628" cy="2353138"/>
              <a:chOff x="8827428" y="3385574"/>
              <a:chExt cx="2138826" cy="2195276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947E6BA-BE95-431F-9258-0039AAC75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1606" y="5016155"/>
                <a:ext cx="925516" cy="290071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54AC904-56EA-4B66-B684-FD65E621A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06286" y="4020069"/>
                <a:ext cx="141526" cy="110005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FE123A6-7E7C-4C59-9BF9-1AEE52E6DC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6889" y="4388231"/>
                <a:ext cx="799913" cy="74827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CCFC942-1265-48C3-8D11-7B31733D023B}"/>
                      </a:ext>
                    </a:extLst>
                  </p:cNvPr>
                  <p:cNvSpPr txBox="1"/>
                  <p:nvPr/>
                </p:nvSpPr>
                <p:spPr>
                  <a:xfrm>
                    <a:off x="8827428" y="3385574"/>
                    <a:ext cx="617157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BA7CB55-388A-4B0B-B43F-0D59D0C6F1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7428" y="3385574"/>
                    <a:ext cx="617157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1153A2C-63EF-458E-B2B7-D05160F08459}"/>
                      </a:ext>
                    </a:extLst>
                  </p:cNvPr>
                  <p:cNvSpPr txBox="1"/>
                  <p:nvPr/>
                </p:nvSpPr>
                <p:spPr>
                  <a:xfrm>
                    <a:off x="10323449" y="4872964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4C2D793-CA2A-496F-810A-0434946171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3449" y="4872964"/>
                    <a:ext cx="642805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7328FC3-EE2F-4FA0-8116-1D6B3BECA5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02178" y="3732263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660C5B4-F567-4B2E-B899-375B9FD121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02178" y="3732263"/>
                    <a:ext cx="642805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520475-46D3-4516-91D0-45D342F85BC5}"/>
                </a:ext>
              </a:extLst>
            </p:cNvPr>
            <p:cNvSpPr txBox="1"/>
            <p:nvPr/>
          </p:nvSpPr>
          <p:spPr>
            <a:xfrm>
              <a:off x="4174609" y="2954193"/>
              <a:ext cx="2746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No more</a:t>
              </a:r>
              <a:endParaRPr lang="en-CA" sz="5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52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70">
        <p:fade/>
      </p:transition>
    </mc:Choice>
    <mc:Fallback xmlns="">
      <p:transition spd="med" advTm="5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5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New formula for Christoffel Symbols (intrinsic)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/>
              <p:nvPr/>
            </p:nvSpPr>
            <p:spPr>
              <a:xfrm>
                <a:off x="188686" y="979999"/>
                <a:ext cx="7808686" cy="18585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5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500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5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5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5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5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5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5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5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5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4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5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6" y="979999"/>
                <a:ext cx="7808686" cy="1858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EB5346-3A2D-4157-8E66-8034470C7B0B}"/>
                  </a:ext>
                </a:extLst>
              </p:cNvPr>
              <p:cNvSpPr txBox="1"/>
              <p:nvPr/>
            </p:nvSpPr>
            <p:spPr>
              <a:xfrm>
                <a:off x="8140698" y="1329269"/>
                <a:ext cx="3824515" cy="128945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7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72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EB5346-3A2D-4157-8E66-8034470C7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698" y="1329269"/>
                <a:ext cx="3824515" cy="1289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FFF64-3B63-470D-A898-C5A284932A3B}"/>
              </a:ext>
            </a:extLst>
          </p:cNvPr>
          <p:cNvCxnSpPr>
            <a:cxnSpLocks/>
          </p:cNvCxnSpPr>
          <p:nvPr/>
        </p:nvCxnSpPr>
        <p:spPr>
          <a:xfrm>
            <a:off x="-581025" y="3054805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8F2C3-7944-4AA8-8531-FDF48610C867}"/>
                  </a:ext>
                </a:extLst>
              </p:cNvPr>
              <p:cNvSpPr txBox="1"/>
              <p:nvPr/>
            </p:nvSpPr>
            <p:spPr>
              <a:xfrm>
                <a:off x="188686" y="3463340"/>
                <a:ext cx="4310743" cy="260411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The </a:t>
                </a:r>
                <a:r>
                  <a:rPr lang="en-US" sz="4000" dirty="0">
                    <a:solidFill>
                      <a:srgbClr val="FF0000"/>
                    </a:solidFill>
                  </a:rPr>
                  <a:t>metric tensor </a:t>
                </a:r>
                <a:r>
                  <a:rPr lang="en-US" sz="4000" dirty="0"/>
                  <a:t>is so important that we </a:t>
                </a:r>
                <a:r>
                  <a:rPr lang="en-US" sz="4000" u="sng" dirty="0"/>
                  <a:t>require</a:t>
                </a: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40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to be defined.</a:t>
                </a:r>
                <a:endParaRPr lang="en-CA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8F2C3-7944-4AA8-8531-FDF48610C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6" y="3463340"/>
                <a:ext cx="4310743" cy="2604111"/>
              </a:xfrm>
              <a:prstGeom prst="rect">
                <a:avLst/>
              </a:prstGeom>
              <a:blipFill>
                <a:blip r:embed="rId5"/>
                <a:stretch>
                  <a:fillRect l="-4469" t="-3211" r="-5866" b="-7798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C9A5CC-E1C0-44C5-8274-82B831AE8B03}"/>
                  </a:ext>
                </a:extLst>
              </p:cNvPr>
              <p:cNvSpPr txBox="1"/>
              <p:nvPr/>
            </p:nvSpPr>
            <p:spPr>
              <a:xfrm>
                <a:off x="7010401" y="5464349"/>
                <a:ext cx="5377543" cy="139365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5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sz="4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n-US" sz="4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4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4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C9A5CC-E1C0-44C5-8274-82B831AE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1" y="5464349"/>
                <a:ext cx="5377543" cy="13936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1D29FB-618B-4ECC-BFEF-D1CBA14D7D19}"/>
                  </a:ext>
                </a:extLst>
              </p:cNvPr>
              <p:cNvSpPr txBox="1"/>
              <p:nvPr/>
            </p:nvSpPr>
            <p:spPr>
              <a:xfrm>
                <a:off x="4637315" y="3144318"/>
                <a:ext cx="4310743" cy="757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Declare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4000" dirty="0"/>
                  <a:t>:</a:t>
                </a:r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1D29FB-618B-4ECC-BFEF-D1CBA14D7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15" y="3144318"/>
                <a:ext cx="4310743" cy="757451"/>
              </a:xfrm>
              <a:prstGeom prst="rect">
                <a:avLst/>
              </a:prstGeom>
              <a:blipFill>
                <a:blip r:embed="rId7"/>
                <a:stretch>
                  <a:fillRect l="-5092" t="-13710" b="-28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D7861F-B194-4B70-9706-F2FDB47B1576}"/>
                  </a:ext>
                </a:extLst>
              </p:cNvPr>
              <p:cNvSpPr txBox="1"/>
              <p:nvPr/>
            </p:nvSpPr>
            <p:spPr>
              <a:xfrm>
                <a:off x="4637315" y="4869402"/>
                <a:ext cx="5638800" cy="757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4000" dirty="0"/>
                  <a:t> from physics:</a:t>
                </a:r>
                <a:endParaRPr lang="en-CA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D7861F-B194-4B70-9706-F2FDB47B1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15" y="4869402"/>
                <a:ext cx="5638800" cy="757451"/>
              </a:xfrm>
              <a:prstGeom prst="rect">
                <a:avLst/>
              </a:prstGeom>
              <a:blipFill>
                <a:blip r:embed="rId8"/>
                <a:stretch>
                  <a:fillRect l="-3892" t="-13710" r="-2486" b="-28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05A05-3809-4AC4-B769-364BDE18047B}"/>
                  </a:ext>
                </a:extLst>
              </p:cNvPr>
              <p:cNvSpPr txBox="1"/>
              <p:nvPr/>
            </p:nvSpPr>
            <p:spPr>
              <a:xfrm>
                <a:off x="7456715" y="3179561"/>
                <a:ext cx="4129313" cy="131715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4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4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305A05-3809-4AC4-B769-364BDE180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15" y="3179561"/>
                <a:ext cx="4129313" cy="13171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B5EBA1-019F-4EEF-8602-E4E908C7D800}"/>
              </a:ext>
            </a:extLst>
          </p:cNvPr>
          <p:cNvCxnSpPr>
            <a:cxnSpLocks/>
          </p:cNvCxnSpPr>
          <p:nvPr/>
        </p:nvCxnSpPr>
        <p:spPr>
          <a:xfrm>
            <a:off x="4745718" y="4764943"/>
            <a:ext cx="7219495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FABA0CA-64D1-4338-9BFB-A2673716D98A}"/>
              </a:ext>
            </a:extLst>
          </p:cNvPr>
          <p:cNvSpPr/>
          <p:nvPr/>
        </p:nvSpPr>
        <p:spPr>
          <a:xfrm>
            <a:off x="3124200" y="979998"/>
            <a:ext cx="2095500" cy="843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B32DEF-89A4-497A-A387-E6B49E36AADD}"/>
              </a:ext>
            </a:extLst>
          </p:cNvPr>
          <p:cNvSpPr/>
          <p:nvPr/>
        </p:nvSpPr>
        <p:spPr>
          <a:xfrm>
            <a:off x="5269594" y="945794"/>
            <a:ext cx="2095500" cy="843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7E74F2-1E19-476C-BB72-64849654F0D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920" y="979200"/>
              <a:ext cx="7177320" cy="5665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7E74F2-1E19-476C-BB72-64849654F0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560" y="969840"/>
                <a:ext cx="7196040" cy="5684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6115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40"/>
    </mc:Choice>
    <mc:Fallback xmlns="">
      <p:transition spd="slow" advTm="79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animBg="1"/>
      <p:bldP spid="3" grpId="0" animBg="1"/>
      <p:bldP spid="9" grpId="0"/>
      <p:bldP spid="10" grpId="0"/>
      <p:bldP spid="11" grpId="0"/>
      <p:bldP spid="15" grpId="0"/>
      <p:bldP spid="4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5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New formula for Christoffel Symbols (intrinsic)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/>
              <p:nvPr/>
            </p:nvSpPr>
            <p:spPr>
              <a:xfrm>
                <a:off x="188686" y="979999"/>
                <a:ext cx="7808686" cy="302813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45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5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500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5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5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5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5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5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5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5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5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5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5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45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4500" dirty="0"/>
                  <a:t> </a:t>
                </a:r>
              </a:p>
              <a:p>
                <a:endParaRPr lang="en-US" sz="3200" i="1" dirty="0">
                  <a:latin typeface="Cambria Math" panose="02040503050406030204" pitchFamily="18" charset="0"/>
                </a:endParaRPr>
              </a:p>
              <a:p>
                <a:r>
                  <a:rPr lang="en-US" sz="4400" dirty="0"/>
                  <a:t>   </a:t>
                </a:r>
                <a:endParaRPr lang="en-US" sz="4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6" y="979999"/>
                <a:ext cx="7808686" cy="3028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EB5346-3A2D-4157-8E66-8034470C7B0B}"/>
                  </a:ext>
                </a:extLst>
              </p:cNvPr>
              <p:cNvSpPr txBox="1"/>
              <p:nvPr/>
            </p:nvSpPr>
            <p:spPr>
              <a:xfrm>
                <a:off x="8140698" y="1329269"/>
                <a:ext cx="3824515" cy="128945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7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72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EB5346-3A2D-4157-8E66-8034470C7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698" y="1329269"/>
                <a:ext cx="3824515" cy="1289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601654-C6F2-4160-BABF-3186E44182A6}"/>
                  </a:ext>
                </a:extLst>
              </p:cNvPr>
              <p:cNvSpPr txBox="1"/>
              <p:nvPr/>
            </p:nvSpPr>
            <p:spPr>
              <a:xfrm>
                <a:off x="5426527" y="5030036"/>
                <a:ext cx="3824515" cy="141468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7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7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7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7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7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7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601654-C6F2-4160-BABF-3186E4418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527" y="5030036"/>
                <a:ext cx="3824515" cy="14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9FFF64-3B63-470D-A898-C5A284932A3B}"/>
              </a:ext>
            </a:extLst>
          </p:cNvPr>
          <p:cNvCxnSpPr>
            <a:cxnSpLocks/>
          </p:cNvCxnSpPr>
          <p:nvPr/>
        </p:nvCxnSpPr>
        <p:spPr>
          <a:xfrm>
            <a:off x="-581025" y="3054805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7F809-65B4-40CB-9211-88BA3F540EDB}"/>
                  </a:ext>
                </a:extLst>
              </p:cNvPr>
              <p:cNvSpPr txBox="1"/>
              <p:nvPr/>
            </p:nvSpPr>
            <p:spPr>
              <a:xfrm>
                <a:off x="188685" y="3149073"/>
                <a:ext cx="10798629" cy="373910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48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37F809-65B4-40CB-9211-88BA3F54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3149073"/>
                <a:ext cx="10798629" cy="3739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393A09F-0C2B-4C97-9A59-0FF79BC0F8C2}"/>
              </a:ext>
            </a:extLst>
          </p:cNvPr>
          <p:cNvSpPr/>
          <p:nvPr/>
        </p:nvSpPr>
        <p:spPr>
          <a:xfrm>
            <a:off x="5276396" y="3258742"/>
            <a:ext cx="2864302" cy="1240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DAC01-0083-4D04-9591-1E83DED95A67}"/>
              </a:ext>
            </a:extLst>
          </p:cNvPr>
          <p:cNvSpPr/>
          <p:nvPr/>
        </p:nvSpPr>
        <p:spPr>
          <a:xfrm>
            <a:off x="8289698" y="3206525"/>
            <a:ext cx="2864302" cy="1141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BA74B5-9DE6-409B-BBB8-5D4F389D29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78120" y="3178440"/>
              <a:ext cx="11127960" cy="3696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BA74B5-9DE6-409B-BBB8-5D4F389D29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7480" y="3169080"/>
                <a:ext cx="11146680" cy="3714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322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47"/>
    </mc:Choice>
    <mc:Fallback xmlns="">
      <p:transition spd="slow" advTm="61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uiExpand="1" build="p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C2E14F-4348-4B56-803B-5415ED787F36}"/>
                  </a:ext>
                </a:extLst>
              </p:cNvPr>
              <p:cNvSpPr txBox="1"/>
              <p:nvPr/>
            </p:nvSpPr>
            <p:spPr>
              <a:xfrm>
                <a:off x="2352675" y="622831"/>
                <a:ext cx="7486649" cy="238674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3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3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3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C2E14F-4348-4B56-803B-5415ED787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675" y="622831"/>
                <a:ext cx="7486649" cy="23867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6F547C-40BC-47DC-A943-8B13AE8E155C}"/>
                  </a:ext>
                </a:extLst>
              </p:cNvPr>
              <p:cNvSpPr txBox="1"/>
              <p:nvPr/>
            </p:nvSpPr>
            <p:spPr>
              <a:xfrm>
                <a:off x="2352675" y="3543300"/>
                <a:ext cx="7486649" cy="262687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3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13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13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1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3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3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13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13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13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6F547C-40BC-47DC-A943-8B13AE8E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675" y="3543300"/>
                <a:ext cx="7486649" cy="2626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89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1"/>
    </mc:Choice>
    <mc:Fallback xmlns="">
      <p:transition spd="slow" advTm="780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5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New formula for Christoffel Symbols (intrinsic)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/>
              <p:nvPr/>
            </p:nvSpPr>
            <p:spPr>
              <a:xfrm>
                <a:off x="188685" y="1184571"/>
                <a:ext cx="10101944" cy="561397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>
                      <m:sSubPr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>
                      <m:sSubPr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1184571"/>
                <a:ext cx="10101944" cy="5613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E568C8-0C66-4FDE-96D9-EC16AC58BFDE}"/>
                  </a:ext>
                </a:extLst>
              </p:cNvPr>
              <p:cNvSpPr txBox="1"/>
              <p:nvPr/>
            </p:nvSpPr>
            <p:spPr>
              <a:xfrm>
                <a:off x="8428015" y="1184571"/>
                <a:ext cx="3575300" cy="126996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E568C8-0C66-4FDE-96D9-EC16AC58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015" y="1184571"/>
                <a:ext cx="3575300" cy="1269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95B1F9D-7726-4758-B177-4AA1893712A9}"/>
              </a:ext>
            </a:extLst>
          </p:cNvPr>
          <p:cNvSpPr txBox="1"/>
          <p:nvPr/>
        </p:nvSpPr>
        <p:spPr>
          <a:xfrm>
            <a:off x="7517138" y="2695664"/>
            <a:ext cx="4595350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“metric compatibility”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46EB39-D3A6-4DA3-9750-9E307AD856FC}"/>
              </a:ext>
            </a:extLst>
          </p:cNvPr>
          <p:cNvSpPr/>
          <p:nvPr/>
        </p:nvSpPr>
        <p:spPr>
          <a:xfrm>
            <a:off x="2199366" y="1184571"/>
            <a:ext cx="3896633" cy="1240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758053-8BF0-49F2-AB46-75F7B62DF6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6080" y="1319040"/>
              <a:ext cx="8183160" cy="543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758053-8BF0-49F2-AB46-75F7B62DF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6720" y="1309680"/>
                <a:ext cx="8201880" cy="5448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110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64"/>
    </mc:Choice>
    <mc:Fallback xmlns="">
      <p:transition spd="slow" advTm="80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EE58A-5B1D-4766-AECA-9B4A7C96EBF8}"/>
                  </a:ext>
                </a:extLst>
              </p:cNvPr>
              <p:cNvSpPr txBox="1"/>
              <p:nvPr/>
            </p:nvSpPr>
            <p:spPr>
              <a:xfrm>
                <a:off x="268514" y="176169"/>
                <a:ext cx="11713936" cy="3150991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000" dirty="0"/>
                  <a:t>The </a:t>
                </a:r>
                <a:r>
                  <a:rPr lang="en-US" sz="5000" b="1" u="sng" dirty="0">
                    <a:solidFill>
                      <a:srgbClr val="0070C0"/>
                    </a:solidFill>
                  </a:rPr>
                  <a:t>Covariant Derivative</a:t>
                </a:r>
                <a:r>
                  <a:rPr lang="en-US" sz="5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5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5000" dirty="0"/>
                  <a:t>is </a:t>
                </a:r>
              </a:p>
              <a:p>
                <a:r>
                  <a:rPr lang="en-US" sz="4800" dirty="0"/>
                  <a:t>	the rate of change of a </a:t>
                </a:r>
                <a:r>
                  <a:rPr lang="en-US" sz="4800" dirty="0">
                    <a:solidFill>
                      <a:srgbClr val="7030A0"/>
                    </a:solidFill>
                  </a:rPr>
                  <a:t>vector field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4800" dirty="0"/>
                  <a:t>       in a </a:t>
                </a:r>
                <a:r>
                  <a:rPr lang="en-US" sz="4800" dirty="0">
                    <a:solidFill>
                      <a:srgbClr val="00B050"/>
                    </a:solidFill>
                  </a:rPr>
                  <a:t>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/>
                  <a:t> </a:t>
                </a:r>
              </a:p>
              <a:p>
                <a:r>
                  <a:rPr lang="en-US" sz="5000" dirty="0"/>
                  <a:t>      with the </a:t>
                </a:r>
                <a:r>
                  <a:rPr lang="en-US" sz="5000" b="1" dirty="0">
                    <a:solidFill>
                      <a:srgbClr val="C00000"/>
                    </a:solidFill>
                  </a:rPr>
                  <a:t>normal component subtracted</a:t>
                </a:r>
                <a:r>
                  <a:rPr lang="en-US" sz="5000" dirty="0"/>
                  <a:t>.</a:t>
                </a:r>
                <a:endParaRPr lang="en-CA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AEE58A-5B1D-4766-AECA-9B4A7C96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4" y="176169"/>
                <a:ext cx="11713936" cy="3150991"/>
              </a:xfrm>
              <a:prstGeom prst="rect">
                <a:avLst/>
              </a:prstGeom>
              <a:blipFill>
                <a:blip r:embed="rId3"/>
                <a:stretch>
                  <a:fillRect l="-2171" t="-1887" r="-310" b="-8113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9E8B-D5E4-4C84-83A3-64FBA4F70A3D}"/>
                  </a:ext>
                </a:extLst>
              </p:cNvPr>
              <p:cNvSpPr txBox="1"/>
              <p:nvPr/>
            </p:nvSpPr>
            <p:spPr>
              <a:xfrm>
                <a:off x="133350" y="3549891"/>
                <a:ext cx="6762750" cy="3277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8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48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D9E8B-D5E4-4C84-83A3-64FBA4F70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549891"/>
                <a:ext cx="6762750" cy="3277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494BD6-DE6F-42D3-91E6-709428B7B172}"/>
                  </a:ext>
                </a:extLst>
              </p:cNvPr>
              <p:cNvSpPr txBox="1"/>
              <p:nvPr/>
            </p:nvSpPr>
            <p:spPr>
              <a:xfrm>
                <a:off x="6896100" y="3714750"/>
                <a:ext cx="5086350" cy="128823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48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494BD6-DE6F-42D3-91E6-709428B7B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100" y="3714750"/>
                <a:ext cx="5086350" cy="1288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2CD6D7-AFDF-4238-A89A-AE153B356AC4}"/>
                  </a:ext>
                </a:extLst>
              </p:cNvPr>
              <p:cNvSpPr txBox="1"/>
              <p:nvPr/>
            </p:nvSpPr>
            <p:spPr>
              <a:xfrm>
                <a:off x="7077568" y="5237328"/>
                <a:ext cx="4723413" cy="139858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4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4000" b="1" dirty="0"/>
                  <a:t>means </a:t>
                </a:r>
                <a:r>
                  <a:rPr lang="en-US" sz="4000" b="1" dirty="0">
                    <a:solidFill>
                      <a:srgbClr val="FF0000"/>
                    </a:solidFill>
                  </a:rPr>
                  <a:t>parallel transport</a:t>
                </a:r>
                <a:r>
                  <a:rPr lang="en-US" sz="4000" b="1" dirty="0"/>
                  <a:t>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2CD6D7-AFDF-4238-A89A-AE153B35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68" y="5237328"/>
                <a:ext cx="4723413" cy="1398588"/>
              </a:xfrm>
              <a:prstGeom prst="rect">
                <a:avLst/>
              </a:prstGeom>
              <a:blipFill>
                <a:blip r:embed="rId6"/>
                <a:stretch>
                  <a:fillRect t="-418" b="-15063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038B34-1A64-4385-98AA-4053EBDAB0F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23200" y="6447240"/>
              <a:ext cx="702720" cy="9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038B34-1A64-4385-98AA-4053EBDAB0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3840" y="6437880"/>
                <a:ext cx="721440" cy="114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71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67"/>
    </mc:Choice>
    <mc:Fallback xmlns="">
      <p:transition spd="slow" advTm="29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uiExpand="1" build="p"/>
      <p:bldP spid="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5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New formula for Christoffel Symbols (intrinsic)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/>
              <p:nvPr/>
            </p:nvSpPr>
            <p:spPr>
              <a:xfrm>
                <a:off x="188685" y="1184571"/>
                <a:ext cx="10101944" cy="561397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48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>
                      <m:sSubPr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>
                      <m:sSubPr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</m:oMath>
                </a14:m>
                <a:r>
                  <a: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1184571"/>
                <a:ext cx="10101944" cy="5613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E568C8-0C66-4FDE-96D9-EC16AC58BFDE}"/>
                  </a:ext>
                </a:extLst>
              </p:cNvPr>
              <p:cNvSpPr txBox="1"/>
              <p:nvPr/>
            </p:nvSpPr>
            <p:spPr>
              <a:xfrm>
                <a:off x="8428015" y="1184571"/>
                <a:ext cx="3575300" cy="126996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E568C8-0C66-4FDE-96D9-EC16AC58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015" y="1184571"/>
                <a:ext cx="3575300" cy="1269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95B1F9D-7726-4758-B177-4AA1893712A9}"/>
              </a:ext>
            </a:extLst>
          </p:cNvPr>
          <p:cNvSpPr txBox="1"/>
          <p:nvPr/>
        </p:nvSpPr>
        <p:spPr>
          <a:xfrm>
            <a:off x="7517138" y="2695664"/>
            <a:ext cx="4595350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“metric compatibility”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79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73">
        <p:fade/>
      </p:transition>
    </mc:Choice>
    <mc:Fallback xmlns="">
      <p:transition spd="med" advTm="5873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5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New formula for Christoffel Symbols (intrinsic)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/>
              <p:nvPr/>
            </p:nvSpPr>
            <p:spPr>
              <a:xfrm>
                <a:off x="188685" y="1020953"/>
                <a:ext cx="6212115" cy="583704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sz="48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𝑗𝑙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</m:oMath>
                  </m:oMathPara>
                </a14:m>
                <a:endParaRPr lang="en-US" sz="4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endParaRPr lang="en-US" sz="4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4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endParaRPr lang="en-US" sz="4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4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1020953"/>
                <a:ext cx="6212115" cy="5837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FD5D30-65D7-4EF5-AB56-0CD4C8A1F4D1}"/>
                  </a:ext>
                </a:extLst>
              </p:cNvPr>
              <p:cNvSpPr txBox="1"/>
              <p:nvPr/>
            </p:nvSpPr>
            <p:spPr>
              <a:xfrm>
                <a:off x="7503885" y="1325563"/>
                <a:ext cx="3824515" cy="128945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7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7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FD5D30-65D7-4EF5-AB56-0CD4C8A1F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85" y="1325563"/>
                <a:ext cx="3824515" cy="1289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D4400-E310-40B2-9F96-B7131EB131DB}"/>
                  </a:ext>
                </a:extLst>
              </p:cNvPr>
              <p:cNvSpPr txBox="1"/>
              <p:nvPr/>
            </p:nvSpPr>
            <p:spPr>
              <a:xfrm>
                <a:off x="7503885" y="2986049"/>
                <a:ext cx="3824515" cy="141468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7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7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7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7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D4400-E310-40B2-9F96-B7131EB13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85" y="2986049"/>
                <a:ext cx="3824515" cy="14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0A89652-3447-4F03-8609-ED9C636A59A8}"/>
              </a:ext>
            </a:extLst>
          </p:cNvPr>
          <p:cNvSpPr/>
          <p:nvPr/>
        </p:nvSpPr>
        <p:spPr>
          <a:xfrm>
            <a:off x="1562100" y="2986049"/>
            <a:ext cx="4533900" cy="1833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11F7EA-391D-45A7-AAAE-5369C85E3130}"/>
              </a:ext>
            </a:extLst>
          </p:cNvPr>
          <p:cNvSpPr/>
          <p:nvPr/>
        </p:nvSpPr>
        <p:spPr>
          <a:xfrm>
            <a:off x="1562100" y="5146005"/>
            <a:ext cx="4533900" cy="1833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B90E4D-B8BD-4286-AE13-CD123E48DD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2920" y="960840"/>
              <a:ext cx="5047200" cy="5707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B90E4D-B8BD-4286-AE13-CD123E48DD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3560" y="951480"/>
                <a:ext cx="5065920" cy="5726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5061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40"/>
    </mc:Choice>
    <mc:Fallback xmlns="">
      <p:transition spd="slow" advTm="38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3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5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New formula for Christoffel Symbols (intrinsic)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/>
              <p:nvPr/>
            </p:nvSpPr>
            <p:spPr>
              <a:xfrm>
                <a:off x="188685" y="1020953"/>
                <a:ext cx="6212115" cy="583704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sz="4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𝑗𝑙</m:t>
                          </m:r>
                        </m:sub>
                      </m:sSub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</m:oMath>
                  </m:oMathPara>
                </a14:m>
                <a:endParaRPr lang="en-US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  <m:r>
                        <a:rPr lang="en-US" sz="4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sz="4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  <m:sup>
                          <m:r>
                            <a:rPr lang="en-US" sz="4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1020953"/>
                <a:ext cx="6212115" cy="5837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E824BF-EBEA-4098-BCF4-08F6A90094F6}"/>
              </a:ext>
            </a:extLst>
          </p:cNvPr>
          <p:cNvCxnSpPr>
            <a:cxnSpLocks/>
          </p:cNvCxnSpPr>
          <p:nvPr/>
        </p:nvCxnSpPr>
        <p:spPr>
          <a:xfrm>
            <a:off x="6220229" y="1020953"/>
            <a:ext cx="0" cy="5707573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E9E41-CFCE-4026-AB66-61B3DF0544A1}"/>
                  </a:ext>
                </a:extLst>
              </p:cNvPr>
              <p:cNvSpPr txBox="1"/>
              <p:nvPr/>
            </p:nvSpPr>
            <p:spPr>
              <a:xfrm>
                <a:off x="6532335" y="1025906"/>
                <a:ext cx="6212115" cy="593784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𝑗𝑙</m:t>
                          </m:r>
                        </m:sub>
                      </m:sSub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6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</m:oMath>
                  </m:oMathPara>
                </a14:m>
                <a:endParaRPr lang="en-US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6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E9E41-CFCE-4026-AB66-61B3DF054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335" y="1025906"/>
                <a:ext cx="6212115" cy="5937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100F42-6FC5-4DC5-BFC2-C9D0FE8514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6360" y="2265120"/>
              <a:ext cx="9430200" cy="453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100F42-6FC5-4DC5-BFC2-C9D0FE8514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7000" y="2255760"/>
                <a:ext cx="9448920" cy="4556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7870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11"/>
    </mc:Choice>
    <mc:Fallback xmlns="">
      <p:transition spd="slow" advTm="45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5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New formula for Christoffel Symbols (intrinsic)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E9E41-CFCE-4026-AB66-61B3DF0544A1}"/>
                  </a:ext>
                </a:extLst>
              </p:cNvPr>
              <p:cNvSpPr txBox="1"/>
              <p:nvPr/>
            </p:nvSpPr>
            <p:spPr>
              <a:xfrm>
                <a:off x="274864" y="1025906"/>
                <a:ext cx="11917136" cy="609474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5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>
                      <m:sSubPr>
                        <m:ctrlP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  <m:sup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>
                      <m:sSubPr>
                        <m:ctrlP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r>
                      <a:rPr lang="en-US" sz="5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f>
                      <m:fPr>
                        <m:ctrlPr>
                          <a:rPr lang="en-US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54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5400" b="0" dirty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5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>
                      <m:sSubPr>
                        <m:ctrlP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𝑙𝑖</m:t>
                        </m:r>
                      </m:sub>
                    </m:sSub>
                    <m:sSup>
                      <m:sSupPr>
                        <m:ctrlP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5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5400" i="1" dirty="0">
                  <a:latin typeface="Cambria Math" panose="02040503050406030204" pitchFamily="18" charset="0"/>
                </a:endParaRPr>
              </a:p>
              <a:p>
                <a:r>
                  <a:rPr lang="en-US" sz="5400" dirty="0">
                    <a:solidFill>
                      <a:srgbClr val="FF0000"/>
                    </a:solidFill>
                  </a:rPr>
                  <a:t>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5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Sup>
                      <m:sSubSupPr>
                        <m:ctrlPr>
                          <a:rPr lang="en-US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5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sz="5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5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5400" dirty="0">
                    <a:solidFill>
                      <a:srgbClr val="FF0000"/>
                    </a:solidFill>
                  </a:rPr>
                  <a:t>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5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5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54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5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5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54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E9E41-CFCE-4026-AB66-61B3DF054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64" y="1025906"/>
                <a:ext cx="11917136" cy="6094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9147B8-9D67-45DC-ABA5-204E5ABFC3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9880" y="3299040"/>
              <a:ext cx="5365080" cy="2814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9147B8-9D67-45DC-ABA5-204E5ABFC3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0520" y="3289680"/>
                <a:ext cx="5383800" cy="2833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222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81"/>
    </mc:Choice>
    <mc:Fallback xmlns="">
      <p:transition spd="slow" advTm="38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/>
              <p:nvPr/>
            </p:nvSpPr>
            <p:spPr>
              <a:xfrm>
                <a:off x="434975" y="929004"/>
                <a:ext cx="9586743" cy="1894173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smtClean="0">
                                    <a:solidFill>
                                      <a:srgbClr val="BF95D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>
                                    <a:solidFill>
                                      <a:srgbClr val="BF95D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600" i="1">
                                    <a:solidFill>
                                      <a:srgbClr val="BF95D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600" i="1" smtClean="0">
                                <a:solidFill>
                                  <a:srgbClr val="BF95D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>
                                <a:solidFill>
                                  <a:srgbClr val="BF95D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600" i="1">
                                <a:solidFill>
                                  <a:srgbClr val="BF95D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66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6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6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66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5" y="929004"/>
                <a:ext cx="9586743" cy="18941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10602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Vector (Intrinsic)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3F8E2C-FBFC-4F85-9850-E830459DC18C}"/>
                  </a:ext>
                </a:extLst>
              </p:cNvPr>
              <p:cNvSpPr txBox="1"/>
              <p:nvPr/>
            </p:nvSpPr>
            <p:spPr>
              <a:xfrm>
                <a:off x="165881" y="3024138"/>
                <a:ext cx="11322050" cy="167879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6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6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p>
                    <m:d>
                      <m:d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3F8E2C-FBFC-4F85-9850-E830459DC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1" y="3024138"/>
                <a:ext cx="11322050" cy="1678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0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6"/>
    </mc:Choice>
    <mc:Fallback xmlns="">
      <p:transition spd="slow" advTm="925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354785"/>
                  </p:ext>
                </p:extLst>
              </p:nvPr>
            </p:nvGraphicFramePr>
            <p:xfrm>
              <a:off x="0" y="1105729"/>
              <a:ext cx="12192000" cy="531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1328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6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6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6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6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6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6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6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6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6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6600" dirty="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66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6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66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66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66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6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6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6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6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6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6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6600" dirty="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66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6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66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66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66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13304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54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5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5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6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6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7354785"/>
                  </p:ext>
                </p:extLst>
              </p:nvPr>
            </p:nvGraphicFramePr>
            <p:xfrm>
              <a:off x="0" y="1105729"/>
              <a:ext cx="12192000" cy="531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13283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00000" b="-300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b="-300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0000" r="-100000" b="-200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0000" b="-200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0000" r="-100000" b="-100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00000" b="-100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1330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9863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986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14E31A9-41D2-415D-83E7-664677B7A046}"/>
              </a:ext>
            </a:extLst>
          </p:cNvPr>
          <p:cNvSpPr txBox="1"/>
          <p:nvPr/>
        </p:nvSpPr>
        <p:spPr>
          <a:xfrm>
            <a:off x="165881" y="98007"/>
            <a:ext cx="8622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</a:rPr>
              <a:t>Christoffel Symbols on the Sphere</a:t>
            </a:r>
            <a:endParaRPr lang="en-CA" sz="4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39">
        <p:fade/>
      </p:transition>
    </mc:Choice>
    <mc:Fallback xmlns="">
      <p:transition spd="med" advTm="11339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5E2581-1F16-4684-87DB-6C15C3411748}"/>
                  </a:ext>
                </a:extLst>
              </p:cNvPr>
              <p:cNvSpPr txBox="1"/>
              <p:nvPr/>
            </p:nvSpPr>
            <p:spPr>
              <a:xfrm>
                <a:off x="0" y="2118611"/>
                <a:ext cx="6097502" cy="14284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4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8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4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48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48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48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5E2581-1F16-4684-87DB-6C15C3411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18611"/>
                <a:ext cx="6097502" cy="14284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06406A-86DF-4685-9623-9127103B4D39}"/>
                  </a:ext>
                </a:extLst>
              </p:cNvPr>
              <p:cNvSpPr txBox="1"/>
              <p:nvPr/>
            </p:nvSpPr>
            <p:spPr>
              <a:xfrm>
                <a:off x="256658" y="285750"/>
                <a:ext cx="11322050" cy="167879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6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6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6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𝑚𝑖</m:t>
                        </m:r>
                      </m:sup>
                    </m:sSup>
                    <m:d>
                      <m:d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06406A-86DF-4685-9623-9127103B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58" y="285750"/>
                <a:ext cx="11322050" cy="1678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21BBAB-752D-4E2E-89C7-2B112D70EB30}"/>
                  </a:ext>
                </a:extLst>
              </p:cNvPr>
              <p:cNvSpPr/>
              <p:nvPr/>
            </p:nvSpPr>
            <p:spPr>
              <a:xfrm>
                <a:off x="256658" y="3701147"/>
                <a:ext cx="11167994" cy="1672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5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5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5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5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0" dirty="0" smtClean="0"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5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5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5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5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54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5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5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21BBAB-752D-4E2E-89C7-2B112D70E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58" y="3701147"/>
                <a:ext cx="11167994" cy="1672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93EB-FBFA-42F6-9250-4220E80429EB}"/>
                  </a:ext>
                </a:extLst>
              </p:cNvPr>
              <p:cNvSpPr/>
              <p:nvPr/>
            </p:nvSpPr>
            <p:spPr>
              <a:xfrm>
                <a:off x="2078277" y="5373593"/>
                <a:ext cx="6835461" cy="1133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sz="4400" dirty="0"/>
                  <a:t>    for all other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93EB-FBFA-42F6-9250-4220E8042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277" y="5373593"/>
                <a:ext cx="6835461" cy="1133195"/>
              </a:xfrm>
              <a:prstGeom prst="rect">
                <a:avLst/>
              </a:prstGeom>
              <a:blipFill>
                <a:blip r:embed="rId6"/>
                <a:stretch>
                  <a:fillRect b="-123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FF928-09B8-4D99-984F-4B717A28FFB8}"/>
                  </a:ext>
                </a:extLst>
              </p:cNvPr>
              <p:cNvSpPr txBox="1"/>
              <p:nvPr/>
            </p:nvSpPr>
            <p:spPr>
              <a:xfrm>
                <a:off x="6097502" y="2133051"/>
                <a:ext cx="6151877" cy="13354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sSup>
                                  <m:sSupPr>
                                    <m:ctrlPr>
                                      <a:rPr lang="en-US" sz="44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4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4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4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44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44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44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44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44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8FF928-09B8-4D99-984F-4B717A28F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02" y="2133051"/>
                <a:ext cx="6151877" cy="13354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FC9D723-F800-4334-85DC-3D0B7AAA02BB}"/>
              </a:ext>
            </a:extLst>
          </p:cNvPr>
          <p:cNvSpPr/>
          <p:nvPr/>
        </p:nvSpPr>
        <p:spPr>
          <a:xfrm>
            <a:off x="7902245" y="3701147"/>
            <a:ext cx="4533900" cy="1833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D46AF5-F8A0-49EC-B29D-EE3619AB719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6480" y="2698920"/>
              <a:ext cx="4962960" cy="405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D46AF5-F8A0-49EC-B29D-EE3619AB7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120" y="2689560"/>
                <a:ext cx="4981680" cy="4073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9876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08"/>
    </mc:Choice>
    <mc:Fallback xmlns="">
      <p:transition spd="slow" advTm="37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06406A-86DF-4685-9623-9127103B4D39}"/>
                  </a:ext>
                </a:extLst>
              </p:cNvPr>
              <p:cNvSpPr txBox="1"/>
              <p:nvPr/>
            </p:nvSpPr>
            <p:spPr>
              <a:xfrm>
                <a:off x="48395" y="114300"/>
                <a:ext cx="8258692" cy="124604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𝑚𝑖</m:t>
                        </m:r>
                      </m:sup>
                    </m:sSup>
                    <m:d>
                      <m:d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06406A-86DF-4685-9623-9127103B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" y="114300"/>
                <a:ext cx="8258692" cy="1246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21BBAB-752D-4E2E-89C7-2B112D70EB30}"/>
                  </a:ext>
                </a:extLst>
              </p:cNvPr>
              <p:cNvSpPr/>
              <p:nvPr/>
            </p:nvSpPr>
            <p:spPr>
              <a:xfrm>
                <a:off x="8437864" y="77975"/>
                <a:ext cx="3658886" cy="1699696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21BBAB-752D-4E2E-89C7-2B112D70E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864" y="77975"/>
                <a:ext cx="3658886" cy="1699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584545-1B52-4341-9E91-CDCEEF00AAF1}"/>
                  </a:ext>
                </a:extLst>
              </p:cNvPr>
              <p:cNvSpPr txBox="1"/>
              <p:nvPr/>
            </p:nvSpPr>
            <p:spPr>
              <a:xfrm>
                <a:off x="256658" y="2268927"/>
                <a:ext cx="9839842" cy="4621778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4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4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4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4800" dirty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8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8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48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4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480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480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8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den>
                    </m:f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 b="0" i="0" dirty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584545-1B52-4341-9E91-CDCEEF00A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58" y="2268927"/>
                <a:ext cx="9839842" cy="46217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5E062F-2913-4B59-88CB-C7AB5BB7E432}"/>
                  </a:ext>
                </a:extLst>
              </p:cNvPr>
              <p:cNvSpPr/>
              <p:nvPr/>
            </p:nvSpPr>
            <p:spPr>
              <a:xfrm>
                <a:off x="580508" y="1525166"/>
                <a:ext cx="461280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4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4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4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5E062F-2913-4B59-88CB-C7AB5BB7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08" y="1525166"/>
                <a:ext cx="461280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FB0FDA-EF44-4B13-B448-8E5D3ED4F5D9}"/>
                  </a:ext>
                </a:extLst>
              </p:cNvPr>
              <p:cNvSpPr txBox="1"/>
              <p:nvPr/>
            </p:nvSpPr>
            <p:spPr>
              <a:xfrm>
                <a:off x="8622274" y="2786387"/>
                <a:ext cx="3474476" cy="15049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3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32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2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32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32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32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FB0FDA-EF44-4B13-B448-8E5D3ED4F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274" y="2786387"/>
                <a:ext cx="3474476" cy="1504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363CD3-4237-43D1-B52E-2A6FABDD400F}"/>
                  </a:ext>
                </a:extLst>
              </p:cNvPr>
              <p:cNvSpPr/>
              <p:nvPr/>
            </p:nvSpPr>
            <p:spPr>
              <a:xfrm>
                <a:off x="7433419" y="5694773"/>
                <a:ext cx="2141355" cy="1028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363CD3-4237-43D1-B52E-2A6FABDD4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419" y="5694773"/>
                <a:ext cx="2141355" cy="1028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95C640F-08FC-48AC-B8BA-DA63D7ED5B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7680" y="356040"/>
              <a:ext cx="11565720" cy="6424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95C640F-08FC-48AC-B8BA-DA63D7ED5B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8320" y="346680"/>
                <a:ext cx="11584440" cy="6443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554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03"/>
    </mc:Choice>
    <mc:Fallback xmlns="">
      <p:transition spd="slow" advTm="78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2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06406A-86DF-4685-9623-9127103B4D39}"/>
                  </a:ext>
                </a:extLst>
              </p:cNvPr>
              <p:cNvSpPr txBox="1"/>
              <p:nvPr/>
            </p:nvSpPr>
            <p:spPr>
              <a:xfrm>
                <a:off x="48395" y="114300"/>
                <a:ext cx="8258692" cy="1246047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𝑚𝑖</m:t>
                        </m:r>
                      </m:sup>
                    </m:sSup>
                    <m:d>
                      <m:d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06406A-86DF-4685-9623-9127103B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5" y="114300"/>
                <a:ext cx="8258692" cy="1246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21BBAB-752D-4E2E-89C7-2B112D70EB30}"/>
                  </a:ext>
                </a:extLst>
              </p:cNvPr>
              <p:cNvSpPr/>
              <p:nvPr/>
            </p:nvSpPr>
            <p:spPr>
              <a:xfrm>
                <a:off x="8437864" y="77975"/>
                <a:ext cx="3658886" cy="1699696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dirty="0" smtClean="0"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3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21BBAB-752D-4E2E-89C7-2B112D70E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864" y="77975"/>
                <a:ext cx="3658886" cy="1699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584545-1B52-4341-9E91-CDCEEF00AAF1}"/>
                  </a:ext>
                </a:extLst>
              </p:cNvPr>
              <p:cNvSpPr txBox="1"/>
              <p:nvPr/>
            </p:nvSpPr>
            <p:spPr>
              <a:xfrm>
                <a:off x="256658" y="2268927"/>
                <a:ext cx="9839842" cy="4326697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4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4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8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4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4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4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4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8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584545-1B52-4341-9E91-CDCEEF00A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58" y="2268927"/>
                <a:ext cx="9839842" cy="43266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5E062F-2913-4B59-88CB-C7AB5BB7E432}"/>
                  </a:ext>
                </a:extLst>
              </p:cNvPr>
              <p:cNvSpPr/>
              <p:nvPr/>
            </p:nvSpPr>
            <p:spPr>
              <a:xfrm>
                <a:off x="580508" y="1525166"/>
                <a:ext cx="461280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4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4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4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4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5E062F-2913-4B59-88CB-C7AB5BB7E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08" y="1525166"/>
                <a:ext cx="4612801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FB0FDA-EF44-4B13-B448-8E5D3ED4F5D9}"/>
                  </a:ext>
                </a:extLst>
              </p:cNvPr>
              <p:cNvSpPr txBox="1"/>
              <p:nvPr/>
            </p:nvSpPr>
            <p:spPr>
              <a:xfrm>
                <a:off x="8698474" y="2786387"/>
                <a:ext cx="3474476" cy="150496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sSup>
                                  <m:sSupPr>
                                    <m:ctrlPr>
                                      <a:rPr lang="en-US" sz="3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3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32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2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32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32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32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FB0FDA-EF44-4B13-B448-8E5D3ED4F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474" y="2786387"/>
                <a:ext cx="3474476" cy="1504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3817B1-7BBA-45A9-B13B-A532DC7B414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33960" y="1529640"/>
              <a:ext cx="7020720" cy="3846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3817B1-7BBA-45A9-B13B-A532DC7B41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4600" y="1520280"/>
                <a:ext cx="7039440" cy="3865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3101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97"/>
    </mc:Choice>
    <mc:Fallback xmlns="">
      <p:transition spd="slow" advTm="50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1105729"/>
              <a:ext cx="12192000" cy="531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1328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6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6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6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6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6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6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6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6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6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6600" dirty="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66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6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66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66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66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6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6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6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6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66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6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6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6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6600" dirty="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66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6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66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66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66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A" sz="66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13304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5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54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5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54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5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5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54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54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6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66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66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0" y="1105729"/>
              <a:ext cx="12192000" cy="531494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13283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00000" b="-300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b="-300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0000" r="-100000" b="-200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100000" b="-200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1328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0000" r="-100000" b="-100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00000" b="-100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13304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9863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986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14E31A9-41D2-415D-83E7-664677B7A046}"/>
              </a:ext>
            </a:extLst>
          </p:cNvPr>
          <p:cNvSpPr txBox="1"/>
          <p:nvPr/>
        </p:nvSpPr>
        <p:spPr>
          <a:xfrm>
            <a:off x="165881" y="98007"/>
            <a:ext cx="8622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</a:rPr>
              <a:t>Christoffel Symbols on the Sphere</a:t>
            </a:r>
            <a:endParaRPr lang="en-CA" sz="4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13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56">
        <p:fade/>
      </p:transition>
    </mc:Choice>
    <mc:Fallback xmlns="">
      <p:transition spd="med" advTm="595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34A5E97-5032-42B3-804D-7643B1B33265}"/>
              </a:ext>
            </a:extLst>
          </p:cNvPr>
          <p:cNvGrpSpPr/>
          <p:nvPr/>
        </p:nvGrpSpPr>
        <p:grpSpPr>
          <a:xfrm>
            <a:off x="6945827" y="1317027"/>
            <a:ext cx="4441118" cy="4640534"/>
            <a:chOff x="6569128" y="1306002"/>
            <a:chExt cx="4441118" cy="46405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A61DC9-D330-44EF-ADF4-B1D5B69ED379}"/>
                </a:ext>
              </a:extLst>
            </p:cNvPr>
            <p:cNvGrpSpPr/>
            <p:nvPr/>
          </p:nvGrpSpPr>
          <p:grpSpPr>
            <a:xfrm>
              <a:off x="6569128" y="1306002"/>
              <a:ext cx="4441118" cy="4640534"/>
              <a:chOff x="940881" y="774142"/>
              <a:chExt cx="4441118" cy="464053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18B93BF-604F-4D6A-9875-41832BDDD55D}"/>
                  </a:ext>
                </a:extLst>
              </p:cNvPr>
              <p:cNvGrpSpPr/>
              <p:nvPr/>
            </p:nvGrpSpPr>
            <p:grpSpPr>
              <a:xfrm>
                <a:off x="1032060" y="963661"/>
                <a:ext cx="4129267" cy="4129267"/>
                <a:chOff x="8261590" y="2445633"/>
                <a:chExt cx="3383130" cy="338313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AB1B182-3BC4-4297-B02B-D2C21E9FD6C9}"/>
                    </a:ext>
                  </a:extLst>
                </p:cNvPr>
                <p:cNvSpPr/>
                <p:nvPr/>
              </p:nvSpPr>
              <p:spPr>
                <a:xfrm>
                  <a:off x="8261590" y="3494070"/>
                  <a:ext cx="3383130" cy="1520995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8A3742C-8E9F-41A8-945D-4640C2DD7766}"/>
                    </a:ext>
                  </a:extLst>
                </p:cNvPr>
                <p:cNvSpPr/>
                <p:nvPr/>
              </p:nvSpPr>
              <p:spPr>
                <a:xfrm>
                  <a:off x="8261590" y="2445633"/>
                  <a:ext cx="3383130" cy="338313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F6B2FFBB-333F-48C2-A3C0-4C0245F5D80A}"/>
                  </a:ext>
                </a:extLst>
              </p:cNvPr>
              <p:cNvSpPr/>
              <p:nvPr/>
            </p:nvSpPr>
            <p:spPr>
              <a:xfrm rot="13455229">
                <a:off x="1458644" y="774142"/>
                <a:ext cx="3923355" cy="4582478"/>
              </a:xfrm>
              <a:prstGeom prst="arc">
                <a:avLst>
                  <a:gd name="adj1" fmla="val 18069979"/>
                  <a:gd name="adj2" fmla="val 233206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EEC13E2-DA02-468E-AB53-AC32A7264854}"/>
                  </a:ext>
                </a:extLst>
              </p:cNvPr>
              <p:cNvSpPr/>
              <p:nvPr/>
            </p:nvSpPr>
            <p:spPr>
              <a:xfrm>
                <a:off x="1475144" y="2090954"/>
                <a:ext cx="228797" cy="22879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15757A7-7E1F-432A-911A-20AC6755A2B6}"/>
                  </a:ext>
                </a:extLst>
              </p:cNvPr>
              <p:cNvSpPr/>
              <p:nvPr/>
            </p:nvSpPr>
            <p:spPr>
              <a:xfrm>
                <a:off x="4304559" y="2175442"/>
                <a:ext cx="228797" cy="228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4DBBFB36-9C13-41FC-903D-CBAD4AC76229}"/>
                  </a:ext>
                </a:extLst>
              </p:cNvPr>
              <p:cNvSpPr/>
              <p:nvPr/>
            </p:nvSpPr>
            <p:spPr>
              <a:xfrm rot="5400000">
                <a:off x="2510156" y="305111"/>
                <a:ext cx="1217721" cy="3287748"/>
              </a:xfrm>
              <a:prstGeom prst="arc">
                <a:avLst>
                  <a:gd name="adj1" fmla="val 17093634"/>
                  <a:gd name="adj2" fmla="val 4785140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250D523C-3781-47DC-A57B-44953FC14A98}"/>
                  </a:ext>
                </a:extLst>
              </p:cNvPr>
              <p:cNvSpPr/>
              <p:nvPr/>
            </p:nvSpPr>
            <p:spPr>
              <a:xfrm rot="20400026">
                <a:off x="940881" y="832198"/>
                <a:ext cx="3691300" cy="4582478"/>
              </a:xfrm>
              <a:prstGeom prst="arc">
                <a:avLst>
                  <a:gd name="adj1" fmla="val 18069979"/>
                  <a:gd name="adj2" fmla="val 2332061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E75DA0-FA24-4F09-8907-D91291BB15E6}"/>
                </a:ext>
              </a:extLst>
            </p:cNvPr>
            <p:cNvGrpSpPr/>
            <p:nvPr/>
          </p:nvGrpSpPr>
          <p:grpSpPr>
            <a:xfrm>
              <a:off x="6631569" y="2699830"/>
              <a:ext cx="3582544" cy="1520213"/>
              <a:chOff x="6631569" y="2699830"/>
              <a:chExt cx="3582544" cy="1520213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8F6302F-403F-40A1-A524-3258AD768F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31569" y="2699830"/>
                <a:ext cx="601626" cy="1423129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952E89F-D813-4940-B6DC-68312A08C10F}"/>
                  </a:ext>
                </a:extLst>
              </p:cNvPr>
              <p:cNvGrpSpPr/>
              <p:nvPr/>
            </p:nvGrpSpPr>
            <p:grpSpPr>
              <a:xfrm>
                <a:off x="7015145" y="3030282"/>
                <a:ext cx="3198968" cy="1189761"/>
                <a:chOff x="980105" y="2161602"/>
                <a:chExt cx="3198968" cy="1189761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310E40E-D1E2-4E7A-B7E0-3F63BF38C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415586" flipH="1">
                  <a:off x="2856415" y="2184785"/>
                  <a:ext cx="1322658" cy="548109"/>
                </a:xfrm>
                <a:prstGeom prst="straightConnector1">
                  <a:avLst/>
                </a:prstGeom>
                <a:ln w="101600">
                  <a:solidFill>
                    <a:srgbClr val="C39BE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D7A5D36D-369D-4419-835E-69A553DE8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974322" flipH="1">
                  <a:off x="1842394" y="2300622"/>
                  <a:ext cx="1297847" cy="841220"/>
                </a:xfrm>
                <a:prstGeom prst="straightConnector1">
                  <a:avLst/>
                </a:prstGeom>
                <a:ln w="101600">
                  <a:solidFill>
                    <a:srgbClr val="A163CF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F59D27C9-147C-452E-9748-63953D5C9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1504908" flipH="1">
                  <a:off x="980105" y="2161602"/>
                  <a:ext cx="984933" cy="1189761"/>
                </a:xfrm>
                <a:prstGeom prst="straightConnector1">
                  <a:avLst/>
                </a:prstGeom>
                <a:ln w="101600">
                  <a:solidFill>
                    <a:srgbClr val="7332A4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8DB6DBC-9BCE-4116-84C2-9786869E629B}"/>
              </a:ext>
            </a:extLst>
          </p:cNvPr>
          <p:cNvGrpSpPr/>
          <p:nvPr/>
        </p:nvGrpSpPr>
        <p:grpSpPr>
          <a:xfrm>
            <a:off x="881903" y="1102152"/>
            <a:ext cx="5465490" cy="4640534"/>
            <a:chOff x="769260" y="1108733"/>
            <a:chExt cx="5465490" cy="464053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16CACC-00B2-46C3-B9D8-119E870E288E}"/>
                </a:ext>
              </a:extLst>
            </p:cNvPr>
            <p:cNvGrpSpPr/>
            <p:nvPr/>
          </p:nvGrpSpPr>
          <p:grpSpPr>
            <a:xfrm>
              <a:off x="769260" y="1108733"/>
              <a:ext cx="4453083" cy="4640534"/>
              <a:chOff x="928916" y="774142"/>
              <a:chExt cx="4453083" cy="464053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42EAA88-AA99-491C-A843-510AD67552EC}"/>
                  </a:ext>
                </a:extLst>
              </p:cNvPr>
              <p:cNvGrpSpPr/>
              <p:nvPr/>
            </p:nvGrpSpPr>
            <p:grpSpPr>
              <a:xfrm>
                <a:off x="1032060" y="963661"/>
                <a:ext cx="4129267" cy="4129267"/>
                <a:chOff x="8261590" y="2445633"/>
                <a:chExt cx="3383130" cy="3383130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2476303-ED61-4834-B86F-18DF467F4802}"/>
                    </a:ext>
                  </a:extLst>
                </p:cNvPr>
                <p:cNvSpPr/>
                <p:nvPr/>
              </p:nvSpPr>
              <p:spPr>
                <a:xfrm>
                  <a:off x="8261590" y="3494070"/>
                  <a:ext cx="3383130" cy="1520995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8E38EA0-B6B5-4567-B1CC-7ACF62B6A4F1}"/>
                    </a:ext>
                  </a:extLst>
                </p:cNvPr>
                <p:cNvSpPr/>
                <p:nvPr/>
              </p:nvSpPr>
              <p:spPr>
                <a:xfrm>
                  <a:off x="8261590" y="2445633"/>
                  <a:ext cx="3383130" cy="338313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3A7FFA5F-FE00-437A-B8B5-FF59068EC645}"/>
                  </a:ext>
                </a:extLst>
              </p:cNvPr>
              <p:cNvSpPr/>
              <p:nvPr/>
            </p:nvSpPr>
            <p:spPr>
              <a:xfrm rot="13455229">
                <a:off x="1458644" y="774142"/>
                <a:ext cx="3923355" cy="4582478"/>
              </a:xfrm>
              <a:prstGeom prst="arc">
                <a:avLst>
                  <a:gd name="adj1" fmla="val 18069979"/>
                  <a:gd name="adj2" fmla="val 233206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99C72F9-2DDB-4241-840D-5FBFDA64C4FF}"/>
                  </a:ext>
                </a:extLst>
              </p:cNvPr>
              <p:cNvSpPr/>
              <p:nvPr/>
            </p:nvSpPr>
            <p:spPr>
              <a:xfrm>
                <a:off x="1178462" y="3525625"/>
                <a:ext cx="228797" cy="22879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97E391F-FCD5-45E9-A26E-EDC483778CF5}"/>
                  </a:ext>
                </a:extLst>
              </p:cNvPr>
              <p:cNvSpPr/>
              <p:nvPr/>
            </p:nvSpPr>
            <p:spPr>
              <a:xfrm>
                <a:off x="4553202" y="3643530"/>
                <a:ext cx="228797" cy="228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E0C8F820-B2F3-4181-ABB8-47EFCFB7048F}"/>
                  </a:ext>
                </a:extLst>
              </p:cNvPr>
              <p:cNvSpPr/>
              <p:nvPr/>
            </p:nvSpPr>
            <p:spPr>
              <a:xfrm rot="5400000">
                <a:off x="2028229" y="874633"/>
                <a:ext cx="2133428" cy="4332053"/>
              </a:xfrm>
              <a:prstGeom prst="arc">
                <a:avLst>
                  <a:gd name="adj1" fmla="val 17725768"/>
                  <a:gd name="adj2" fmla="val 4293399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3A30FBAB-35AF-423A-AB6D-5A813D42E3F4}"/>
                  </a:ext>
                </a:extLst>
              </p:cNvPr>
              <p:cNvSpPr/>
              <p:nvPr/>
            </p:nvSpPr>
            <p:spPr>
              <a:xfrm rot="20400026">
                <a:off x="940881" y="832198"/>
                <a:ext cx="3691300" cy="4582478"/>
              </a:xfrm>
              <a:prstGeom prst="arc">
                <a:avLst>
                  <a:gd name="adj1" fmla="val 18069979"/>
                  <a:gd name="adj2" fmla="val 2332061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027B841-E941-41CE-8F18-31FF9F64D270}"/>
                </a:ext>
              </a:extLst>
            </p:cNvPr>
            <p:cNvGrpSpPr/>
            <p:nvPr/>
          </p:nvGrpSpPr>
          <p:grpSpPr>
            <a:xfrm>
              <a:off x="1032237" y="3729656"/>
              <a:ext cx="5202513" cy="821245"/>
              <a:chOff x="1032237" y="3729656"/>
              <a:chExt cx="5202513" cy="821245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9B58E827-AE8E-4F9E-94FB-197ECD79D8A9}"/>
                  </a:ext>
                </a:extLst>
              </p:cNvPr>
              <p:cNvCxnSpPr>
                <a:cxnSpLocks/>
              </p:cNvCxnSpPr>
              <p:nvPr/>
            </p:nvCxnSpPr>
            <p:spPr>
              <a:xfrm rot="14659116">
                <a:off x="5331390" y="2826296"/>
                <a:ext cx="0" cy="1806720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C842B29-53D5-404B-84D1-A57CE36655A5}"/>
                  </a:ext>
                </a:extLst>
              </p:cNvPr>
              <p:cNvCxnSpPr>
                <a:cxnSpLocks/>
              </p:cNvCxnSpPr>
              <p:nvPr/>
            </p:nvCxnSpPr>
            <p:spPr>
              <a:xfrm rot="1150625">
                <a:off x="1032237" y="4276827"/>
                <a:ext cx="1792595" cy="274074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A15A72F-A48F-45AA-8C20-E9F693415D30}"/>
                  </a:ext>
                </a:extLst>
              </p:cNvPr>
              <p:cNvCxnSpPr>
                <a:cxnSpLocks/>
              </p:cNvCxnSpPr>
              <p:nvPr/>
            </p:nvCxnSpPr>
            <p:spPr>
              <a:xfrm rot="15837720">
                <a:off x="4372156" y="3427742"/>
                <a:ext cx="0" cy="180672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EB920CA-B78A-46D1-8838-4974EFFEED35}"/>
                  </a:ext>
                </a:extLst>
              </p:cNvPr>
              <p:cNvCxnSpPr>
                <a:cxnSpLocks/>
              </p:cNvCxnSpPr>
              <p:nvPr/>
            </p:nvCxnSpPr>
            <p:spPr>
              <a:xfrm rot="16820623">
                <a:off x="3077091" y="3637754"/>
                <a:ext cx="0" cy="1806720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7344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"/>
    </mc:Choice>
    <mc:Fallback xmlns="">
      <p:transition spd="slow" advTm="2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6211D1-A62F-49EB-8827-687112E365B1}"/>
              </a:ext>
            </a:extLst>
          </p:cNvPr>
          <p:cNvGrpSpPr/>
          <p:nvPr/>
        </p:nvGrpSpPr>
        <p:grpSpPr>
          <a:xfrm>
            <a:off x="453257" y="4389485"/>
            <a:ext cx="11401125" cy="1736629"/>
            <a:chOff x="453257" y="525097"/>
            <a:chExt cx="11401125" cy="1736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0201483-D212-456F-879A-F57ADA982D86}"/>
                    </a:ext>
                  </a:extLst>
                </p:cNvPr>
                <p:cNvSpPr txBox="1"/>
                <p:nvPr/>
              </p:nvSpPr>
              <p:spPr>
                <a:xfrm>
                  <a:off x="453257" y="525097"/>
                  <a:ext cx="7195771" cy="1736629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6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6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660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6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6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66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66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6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6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6600" i="1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6600" b="0" i="1" smtClean="0">
                              <a:solidFill>
                                <a:srgbClr val="99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r>
                    <a:rPr lang="en-US" sz="66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0201483-D212-456F-879A-F57ADA982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57" y="525097"/>
                  <a:ext cx="7195771" cy="17366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737D-2DD5-4EB5-BE25-8A38F5D8E085}"/>
                </a:ext>
              </a:extLst>
            </p:cNvPr>
            <p:cNvSpPr txBox="1"/>
            <p:nvPr/>
          </p:nvSpPr>
          <p:spPr>
            <a:xfrm>
              <a:off x="8087710" y="1034531"/>
              <a:ext cx="37666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Extrinsic Formula</a:t>
              </a:r>
              <a:endParaRPr lang="en-CA" sz="4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CE16F1-8622-45D7-954B-C0800C29521E}"/>
              </a:ext>
            </a:extLst>
          </p:cNvPr>
          <p:cNvGrpSpPr/>
          <p:nvPr/>
        </p:nvGrpSpPr>
        <p:grpSpPr>
          <a:xfrm>
            <a:off x="361950" y="296438"/>
            <a:ext cx="11322050" cy="2568763"/>
            <a:chOff x="361950" y="3592088"/>
            <a:chExt cx="11322050" cy="2568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69A339E-3AF7-4F42-ACD8-46B5DCA1FCA0}"/>
                    </a:ext>
                  </a:extLst>
                </p:cNvPr>
                <p:cNvSpPr txBox="1"/>
                <p:nvPr/>
              </p:nvSpPr>
              <p:spPr>
                <a:xfrm>
                  <a:off x="361950" y="4482058"/>
                  <a:ext cx="11322050" cy="1678793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66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6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66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6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6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6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sz="6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66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6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66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66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66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6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66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66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r>
                    <a:rPr lang="en-US" sz="66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69A339E-3AF7-4F42-ACD8-46B5DCA1F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950" y="4482058"/>
                  <a:ext cx="11322050" cy="16787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111D38-189F-4549-A0A0-CF616DFC86CC}"/>
                </a:ext>
              </a:extLst>
            </p:cNvPr>
            <p:cNvSpPr txBox="1"/>
            <p:nvPr/>
          </p:nvSpPr>
          <p:spPr>
            <a:xfrm>
              <a:off x="625365" y="3592088"/>
              <a:ext cx="87479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Intrinsic Formula (works for extrinsic too)</a:t>
              </a:r>
              <a:endParaRPr lang="en-CA" sz="4000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A930714-090D-419D-A28F-F561A76D60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4960" y="3017880"/>
              <a:ext cx="512280" cy="1222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A930714-090D-419D-A28F-F561A76D60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5600" y="3008520"/>
                <a:ext cx="531000" cy="12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51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4"/>
    </mc:Choice>
    <mc:Fallback xmlns="">
      <p:transition spd="slow" advTm="8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/>
              <p:nvPr/>
            </p:nvSpPr>
            <p:spPr>
              <a:xfrm>
                <a:off x="188685" y="88977"/>
                <a:ext cx="10101944" cy="132446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sz="4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88977"/>
                <a:ext cx="10101944" cy="13244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F153ED-1A29-4068-B28F-6F4B68BC5ACD}"/>
                  </a:ext>
                </a:extLst>
              </p:cNvPr>
              <p:cNvSpPr txBox="1"/>
              <p:nvPr/>
            </p:nvSpPr>
            <p:spPr>
              <a:xfrm>
                <a:off x="188685" y="1729442"/>
                <a:ext cx="11398970" cy="505664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4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4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F153ED-1A29-4068-B28F-6F4B68BC5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1729442"/>
                <a:ext cx="11398970" cy="50566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9EB39C-A4A9-4F25-B1AF-F27C7B83FF6E}"/>
              </a:ext>
            </a:extLst>
          </p:cNvPr>
          <p:cNvCxnSpPr>
            <a:cxnSpLocks/>
          </p:cNvCxnSpPr>
          <p:nvPr/>
        </p:nvCxnSpPr>
        <p:spPr>
          <a:xfrm>
            <a:off x="188685" y="1585026"/>
            <a:ext cx="11660415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5EBADB-A7EF-45ED-902B-0AC30239411D}"/>
                  </a:ext>
                </a:extLst>
              </p:cNvPr>
              <p:cNvSpPr txBox="1"/>
              <p:nvPr/>
            </p:nvSpPr>
            <p:spPr>
              <a:xfrm>
                <a:off x="7989865" y="143479"/>
                <a:ext cx="2830535" cy="126996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5EBADB-A7EF-45ED-902B-0AC302394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865" y="143479"/>
                <a:ext cx="2830535" cy="1269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A942E3-C6B3-4299-ABAA-93776D50CD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17800" y="660240"/>
              <a:ext cx="387360" cy="43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A942E3-C6B3-4299-ABAA-93776D50CD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8440" y="650880"/>
                <a:ext cx="406080" cy="454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219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46"/>
    </mc:Choice>
    <mc:Fallback xmlns="">
      <p:transition spd="slow" advTm="17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/>
              <p:nvPr/>
            </p:nvSpPr>
            <p:spPr>
              <a:xfrm>
                <a:off x="188685" y="88977"/>
                <a:ext cx="10101944" cy="132446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sz="4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267C-3C16-4551-A0F2-A0E45B20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88977"/>
                <a:ext cx="10101944" cy="13244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F153ED-1A29-4068-B28F-6F4B68BC5ACD}"/>
                  </a:ext>
                </a:extLst>
              </p:cNvPr>
              <p:cNvSpPr txBox="1"/>
              <p:nvPr/>
            </p:nvSpPr>
            <p:spPr>
              <a:xfrm>
                <a:off x="188685" y="1729442"/>
                <a:ext cx="11398970" cy="505664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4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F153ED-1A29-4068-B28F-6F4B68BC5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5" y="1729442"/>
                <a:ext cx="11398970" cy="50566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9EB39C-A4A9-4F25-B1AF-F27C7B83FF6E}"/>
              </a:ext>
            </a:extLst>
          </p:cNvPr>
          <p:cNvCxnSpPr>
            <a:cxnSpLocks/>
          </p:cNvCxnSpPr>
          <p:nvPr/>
        </p:nvCxnSpPr>
        <p:spPr>
          <a:xfrm>
            <a:off x="188685" y="1585026"/>
            <a:ext cx="11660415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16744C-34D6-423D-81AB-46E54130B304}"/>
                  </a:ext>
                </a:extLst>
              </p:cNvPr>
              <p:cNvSpPr txBox="1"/>
              <p:nvPr/>
            </p:nvSpPr>
            <p:spPr>
              <a:xfrm>
                <a:off x="7029450" y="1892907"/>
                <a:ext cx="4973865" cy="123880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4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4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4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16744C-34D6-423D-81AB-46E54130B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50" y="1892907"/>
                <a:ext cx="4973865" cy="1238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E4C672-4EFE-49FD-8D19-4625721BDB03}"/>
                  </a:ext>
                </a:extLst>
              </p:cNvPr>
              <p:cNvSpPr txBox="1"/>
              <p:nvPr/>
            </p:nvSpPr>
            <p:spPr>
              <a:xfrm>
                <a:off x="7989865" y="143479"/>
                <a:ext cx="2830535" cy="126996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E4C672-4EFE-49FD-8D19-4625721B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865" y="143479"/>
                <a:ext cx="2830535" cy="12699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020EBB-F2D9-4245-BADF-4A2C8BB67A3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440" y="1601640"/>
              <a:ext cx="7100280" cy="501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020EBB-F2D9-4245-BADF-4A2C8BB67A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080" y="1592280"/>
                <a:ext cx="7119000" cy="5029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289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21"/>
    </mc:Choice>
    <mc:Fallback xmlns="">
      <p:transition spd="slow" advTm="24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201483-D212-456F-879A-F57ADA982D86}"/>
                  </a:ext>
                </a:extLst>
              </p:cNvPr>
              <p:cNvSpPr txBox="1"/>
              <p:nvPr/>
            </p:nvSpPr>
            <p:spPr>
              <a:xfrm>
                <a:off x="434975" y="4859912"/>
                <a:ext cx="8328025" cy="1726755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6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6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6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6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6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6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6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6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sz="66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60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66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6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201483-D212-456F-879A-F57ADA982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5" y="4859912"/>
                <a:ext cx="8328025" cy="1726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A339E-3AF7-4F42-ACD8-46B5DCA1FCA0}"/>
                  </a:ext>
                </a:extLst>
              </p:cNvPr>
              <p:cNvSpPr txBox="1"/>
              <p:nvPr/>
            </p:nvSpPr>
            <p:spPr>
              <a:xfrm>
                <a:off x="434975" y="342900"/>
                <a:ext cx="11322050" cy="167879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6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6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6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𝑚𝑖</m:t>
                        </m:r>
                      </m:sup>
                    </m:sSup>
                    <m:d>
                      <m:d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A339E-3AF7-4F42-ACD8-46B5DCA1F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5" y="342900"/>
                <a:ext cx="11322050" cy="1678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F3DA3BD-C59D-4153-8DC5-4A7F2BBCA980}"/>
                  </a:ext>
                </a:extLst>
              </p:cNvPr>
              <p:cNvSpPr/>
              <p:nvPr/>
            </p:nvSpPr>
            <p:spPr>
              <a:xfrm>
                <a:off x="1547298" y="2252028"/>
                <a:ext cx="9137694" cy="1888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6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6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6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𝑚𝑖</m:t>
                        </m:r>
                      </m:sup>
                    </m:sSup>
                    <m:d>
                      <m:d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6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66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6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sz="6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6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66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6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66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66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</m:num>
                              <m:den>
                                <m:r>
                                  <a:rPr lang="en-US" sz="6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66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66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66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F3DA3BD-C59D-4153-8DC5-4A7F2BBCA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298" y="2252028"/>
                <a:ext cx="9137694" cy="1888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76C97D-7BAC-484C-B5C5-FDFE3607CE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83600" y="2102040"/>
              <a:ext cx="7212240" cy="208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76C97D-7BAC-484C-B5C5-FDFE3607CE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4240" y="2092680"/>
                <a:ext cx="7230960" cy="2099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353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9"/>
    </mc:Choice>
    <mc:Fallback xmlns="">
      <p:transition spd="slow" advTm="11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/>
              <p:nvPr/>
            </p:nvSpPr>
            <p:spPr>
              <a:xfrm>
                <a:off x="434975" y="929004"/>
                <a:ext cx="9586743" cy="215232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smtClean="0">
                                    <a:solidFill>
                                      <a:srgbClr val="BF95D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>
                                    <a:solidFill>
                                      <a:srgbClr val="BF95D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6600" b="0" i="1" smtClean="0">
                                    <a:solidFill>
                                      <a:srgbClr val="BF95D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6600" i="1" smtClean="0">
                                <a:solidFill>
                                  <a:srgbClr val="BF95D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>
                                <a:solidFill>
                                  <a:srgbClr val="BF95D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6600" i="1">
                                <a:solidFill>
                                  <a:srgbClr val="BF95D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66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6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6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66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5" y="929004"/>
                <a:ext cx="9586743" cy="2152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10602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Vector (Intrinsic)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07AABD-2B6C-47B8-B423-7E8FB1401EFB}"/>
                  </a:ext>
                </a:extLst>
              </p:cNvPr>
              <p:cNvSpPr txBox="1"/>
              <p:nvPr/>
            </p:nvSpPr>
            <p:spPr>
              <a:xfrm>
                <a:off x="165881" y="3071548"/>
                <a:ext cx="11322050" cy="167879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6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6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6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𝑚𝑖</m:t>
                        </m:r>
                      </m:sup>
                    </m:sSup>
                    <m:d>
                      <m:d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07AABD-2B6C-47B8-B423-7E8FB1401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1" y="3071548"/>
                <a:ext cx="11322050" cy="1678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60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0"/>
    </mc:Choice>
    <mc:Fallback xmlns="">
      <p:transition spd="slow" advTm="325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773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Summary (Intrinsic Geometry)</a:t>
            </a:r>
            <a:endParaRPr lang="en-CA" sz="4800" dirty="0">
              <a:solidFill>
                <a:srgbClr val="00B05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3F3154-47B2-4CF0-93C8-84D4D5AE4426}"/>
              </a:ext>
            </a:extLst>
          </p:cNvPr>
          <p:cNvGrpSpPr/>
          <p:nvPr/>
        </p:nvGrpSpPr>
        <p:grpSpPr>
          <a:xfrm>
            <a:off x="165880" y="931263"/>
            <a:ext cx="4691869" cy="1968709"/>
            <a:chOff x="165880" y="931263"/>
            <a:chExt cx="4691869" cy="19687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4DD620-17AB-44BD-89B5-E9D636FF46F1}"/>
                </a:ext>
              </a:extLst>
            </p:cNvPr>
            <p:cNvGrpSpPr/>
            <p:nvPr/>
          </p:nvGrpSpPr>
          <p:grpSpPr>
            <a:xfrm>
              <a:off x="375431" y="1062354"/>
              <a:ext cx="4333642" cy="1577541"/>
              <a:chOff x="3126429" y="93951"/>
              <a:chExt cx="4333642" cy="157754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BF62BE0-5B5F-4664-98B4-6951803DA5B5}"/>
                  </a:ext>
                </a:extLst>
              </p:cNvPr>
              <p:cNvGrpSpPr/>
              <p:nvPr/>
            </p:nvGrpSpPr>
            <p:grpSpPr>
              <a:xfrm>
                <a:off x="5778782" y="93951"/>
                <a:ext cx="1681289" cy="1577541"/>
                <a:chOff x="8691492" y="3354994"/>
                <a:chExt cx="2258435" cy="2119072"/>
              </a:xfrm>
            </p:grpSpPr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8C6471BC-04C6-45B4-AC44-64C82EDCF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1606" y="5016155"/>
                  <a:ext cx="925516" cy="290071"/>
                </a:xfrm>
                <a:prstGeom prst="straightConnector1">
                  <a:avLst/>
                </a:prstGeom>
                <a:ln w="762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9E0462FF-1E8C-4FD0-B7B8-06CB829E5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306286" y="4020069"/>
                  <a:ext cx="141526" cy="1100055"/>
                </a:xfrm>
                <a:prstGeom prst="straightConnector1">
                  <a:avLst/>
                </a:prstGeom>
                <a:ln w="762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4FAE9A82-EBF5-47D2-8F13-55B5D627A9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76889" y="4388231"/>
                  <a:ext cx="799913" cy="748275"/>
                </a:xfrm>
                <a:prstGeom prst="straightConnector1">
                  <a:avLst/>
                </a:prstGeom>
                <a:ln w="762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0F2B7539-B289-418D-9EFC-D24B433690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91492" y="3354994"/>
                      <a:ext cx="617157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oMath>
                        </m:oMathPara>
                      </a14:m>
                      <a:endParaRPr lang="en-CA" sz="40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1ABD2202-B6A1-4690-9943-47E77472D9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91492" y="3354994"/>
                      <a:ext cx="617157" cy="70788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B3B6C173-EDBB-4E4B-B840-1F1F29F921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07122" y="4766180"/>
                      <a:ext cx="642805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CA" sz="40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CB90F60A-89FA-4BED-BC9A-B57A4F52B9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07122" y="4766180"/>
                      <a:ext cx="642805" cy="7078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A115FB1A-33F9-4266-A13D-54FFCFD5A9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61052" y="3708938"/>
                      <a:ext cx="642805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oMath>
                        </m:oMathPara>
                      </a14:m>
                      <a:endParaRPr lang="en-CA" sz="40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0785B074-1198-4825-BB6F-5081313C61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61052" y="3708938"/>
                      <a:ext cx="642805" cy="70788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9E038-1252-47F9-8C48-9CC043E0B373}"/>
                  </a:ext>
                </a:extLst>
              </p:cNvPr>
              <p:cNvSpPr txBox="1"/>
              <p:nvPr/>
            </p:nvSpPr>
            <p:spPr>
              <a:xfrm>
                <a:off x="3126429" y="477809"/>
                <a:ext cx="265059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/>
                  <a:t>No more</a:t>
                </a:r>
                <a:endParaRPr lang="en-CA" sz="5400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BDB628-0AD4-4C2B-B48C-559F4AB73829}"/>
                </a:ext>
              </a:extLst>
            </p:cNvPr>
            <p:cNvSpPr/>
            <p:nvPr/>
          </p:nvSpPr>
          <p:spPr>
            <a:xfrm>
              <a:off x="165880" y="931263"/>
              <a:ext cx="4691869" cy="196870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8" name="Picture 2" descr="https://upload.wikimedia.org/wikipedia/commons/thumb/5/53/Surface_normal_illustration.svg/431px-Surface_normal_illustration.svg.png">
            <a:extLst>
              <a:ext uri="{FF2B5EF4-FFF2-40B4-BE49-F238E27FC236}">
                <a16:creationId xmlns:a16="http://schemas.microsoft.com/office/drawing/2014/main" id="{2F5A37C8-A902-4ECC-8B3C-68A8E6B10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48" y="4081619"/>
            <a:ext cx="3451301" cy="23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827527-3879-4447-AB41-F2FE5E07F095}"/>
              </a:ext>
            </a:extLst>
          </p:cNvPr>
          <p:cNvGrpSpPr/>
          <p:nvPr/>
        </p:nvGrpSpPr>
        <p:grpSpPr>
          <a:xfrm>
            <a:off x="408475" y="2978595"/>
            <a:ext cx="2103339" cy="1638519"/>
            <a:chOff x="408475" y="2978595"/>
            <a:chExt cx="2103339" cy="163851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A9687CB-4748-4B89-A641-7750E58B1434}"/>
                </a:ext>
              </a:extLst>
            </p:cNvPr>
            <p:cNvGrpSpPr/>
            <p:nvPr/>
          </p:nvGrpSpPr>
          <p:grpSpPr>
            <a:xfrm>
              <a:off x="408475" y="3429000"/>
              <a:ext cx="2103339" cy="1188114"/>
              <a:chOff x="9095131" y="270799"/>
              <a:chExt cx="2103339" cy="1188114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95F3668-E9B2-4C01-B550-BA4E1A4D9E4E}"/>
                  </a:ext>
                </a:extLst>
              </p:cNvPr>
              <p:cNvSpPr/>
              <p:nvPr/>
            </p:nvSpPr>
            <p:spPr>
              <a:xfrm>
                <a:off x="9095131" y="1192213"/>
                <a:ext cx="266700" cy="2667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06FE07B-7910-4F72-BD31-9ECEE527DC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28481" y="270799"/>
                <a:ext cx="1969989" cy="1054764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9E73CF-82D3-4B3A-B481-1835BFF4AE67}"/>
                    </a:ext>
                  </a:extLst>
                </p:cNvPr>
                <p:cNvSpPr txBox="1"/>
                <p:nvPr/>
              </p:nvSpPr>
              <p:spPr>
                <a:xfrm>
                  <a:off x="909057" y="2978595"/>
                  <a:ext cx="734881" cy="92063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59E73CF-82D3-4B3A-B481-1835BFF4A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057" y="2978595"/>
                  <a:ext cx="734881" cy="92063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043025-ECF1-4070-8E81-F99C1E672B63}"/>
              </a:ext>
            </a:extLst>
          </p:cNvPr>
          <p:cNvCxnSpPr>
            <a:cxnSpLocks/>
          </p:cNvCxnSpPr>
          <p:nvPr/>
        </p:nvCxnSpPr>
        <p:spPr>
          <a:xfrm flipV="1">
            <a:off x="5467350" y="1121674"/>
            <a:ext cx="0" cy="5555115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0CC972-ED7D-42D7-AA3C-2001C4E3949D}"/>
              </a:ext>
            </a:extLst>
          </p:cNvPr>
          <p:cNvGrpSpPr/>
          <p:nvPr/>
        </p:nvGrpSpPr>
        <p:grpSpPr>
          <a:xfrm>
            <a:off x="5361888" y="3023821"/>
            <a:ext cx="6830112" cy="6451600"/>
            <a:chOff x="5562740" y="2351199"/>
            <a:chExt cx="4771212" cy="45068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D8BBC5-2BA3-46B2-ACCF-11C6B75313E1}"/>
                    </a:ext>
                  </a:extLst>
                </p14:cNvPr>
                <p14:cNvContentPartPr/>
                <p14:nvPr/>
              </p14:nvContentPartPr>
              <p14:xfrm>
                <a:off x="6416492" y="3925483"/>
                <a:ext cx="147965" cy="125619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F5DB0F-DE38-4B05-A2B6-BC9E96738B9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03155" y="3912141"/>
                  <a:ext cx="174387" cy="152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ECA7C9-D55E-4E7A-900C-62C868DCB03C}"/>
                    </a:ext>
                  </a:extLst>
                </p14:cNvPr>
                <p14:cNvContentPartPr/>
                <p14:nvPr/>
              </p14:nvContentPartPr>
              <p14:xfrm>
                <a:off x="9511670" y="3023201"/>
                <a:ext cx="147965" cy="178765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0ED533D-8515-4BCF-B060-8499BD8526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98333" y="3009894"/>
                  <a:ext cx="174387" cy="205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D992F4-F8EE-4C2F-B3B3-0841662CA984}"/>
                    </a:ext>
                  </a:extLst>
                </p14:cNvPr>
                <p14:cNvContentPartPr/>
                <p14:nvPr/>
              </p14:nvContentPartPr>
              <p14:xfrm>
                <a:off x="8030169" y="2351199"/>
                <a:ext cx="1535511" cy="2402462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6C14C62-73B2-4E4A-93A1-C9E9D7D0D2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16839" y="2337872"/>
                  <a:ext cx="1561920" cy="2428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7492345-4F0A-449F-9D70-801651C8D3B7}"/>
                    </a:ext>
                  </a:extLst>
                </p14:cNvPr>
                <p14:cNvContentPartPr/>
                <p14:nvPr/>
              </p14:nvContentPartPr>
              <p14:xfrm rot="21064337">
                <a:off x="7639055" y="2590702"/>
                <a:ext cx="1535511" cy="2402462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D47C11-79DF-4A1D-940E-8DC2395F65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 rot="21064337">
                  <a:off x="7625725" y="2577375"/>
                  <a:ext cx="1561920" cy="2428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A685A05-E4BE-4F17-BE3E-CC26FE614A6D}"/>
                    </a:ext>
                  </a:extLst>
                </p14:cNvPr>
                <p14:cNvContentPartPr/>
                <p14:nvPr/>
              </p14:nvContentPartPr>
              <p14:xfrm rot="20343984">
                <a:off x="7262414" y="2890317"/>
                <a:ext cx="1535511" cy="2402462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08A4C0-3346-4216-A0C1-9FFF7B28F8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 rot="20343984">
                  <a:off x="7249084" y="2876990"/>
                  <a:ext cx="1561920" cy="2428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D60D34D-3638-4CB7-BCB6-7AB339C4A302}"/>
                    </a:ext>
                  </a:extLst>
                </p14:cNvPr>
                <p14:cNvContentPartPr/>
                <p14:nvPr/>
              </p14:nvContentPartPr>
              <p14:xfrm rot="19581063">
                <a:off x="6987933" y="3309026"/>
                <a:ext cx="1535510" cy="2402462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0E2227E-C49B-4423-9DB3-F66099FF737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 rot="19581063">
                  <a:off x="6974603" y="3295699"/>
                  <a:ext cx="1561919" cy="2428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93CFB3-04CC-45FF-AA2E-D4B62DA44C6B}"/>
                    </a:ext>
                  </a:extLst>
                </p14:cNvPr>
                <p14:cNvContentPartPr/>
                <p14:nvPr/>
              </p14:nvContentPartPr>
              <p14:xfrm rot="20653667">
                <a:off x="5776478" y="3088082"/>
                <a:ext cx="3150041" cy="174054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0B737ED-FB4D-4A2C-A86A-369915D98BD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rot="20653667">
                  <a:off x="5763148" y="3074753"/>
                  <a:ext cx="3176449" cy="1766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3FB620-FC10-425B-B20C-263E46A9BFB6}"/>
                    </a:ext>
                  </a:extLst>
                </p14:cNvPr>
                <p14:cNvContentPartPr/>
                <p14:nvPr/>
              </p14:nvContentPartPr>
              <p14:xfrm rot="20109316">
                <a:off x="6358425" y="3437349"/>
                <a:ext cx="3150041" cy="174054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A8B5DA7-044D-4DB8-B9FE-879CD3FCDE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rot="20109316">
                  <a:off x="6345095" y="3424020"/>
                  <a:ext cx="3176449" cy="1766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2D3E242-5094-44E4-B2CA-CC9EE4792980}"/>
                    </a:ext>
                  </a:extLst>
                </p14:cNvPr>
                <p14:cNvContentPartPr/>
                <p14:nvPr/>
              </p14:nvContentPartPr>
              <p14:xfrm rot="19404461">
                <a:off x="7007610" y="3744246"/>
                <a:ext cx="3150041" cy="1740547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38F08DF-FA53-43FF-818D-B4667FF9F1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rot="19404461">
                  <a:off x="6994280" y="3730917"/>
                  <a:ext cx="3176449" cy="1766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A817806-F6E0-4C43-9428-1308B81DFEEF}"/>
                    </a:ext>
                  </a:extLst>
                </p14:cNvPr>
                <p14:cNvContentPartPr/>
                <p14:nvPr/>
              </p14:nvContentPartPr>
              <p14:xfrm rot="18810170">
                <a:off x="7595140" y="3907605"/>
                <a:ext cx="3150041" cy="1740547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E39FFC-2BD1-4D97-ADBD-3D53CD644F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 rot="18810170">
                  <a:off x="7581810" y="3894276"/>
                  <a:ext cx="3176449" cy="176695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783175-7504-449F-B5D1-DC9B9D843886}"/>
                </a:ext>
              </a:extLst>
            </p:cNvPr>
            <p:cNvSpPr/>
            <p:nvPr/>
          </p:nvSpPr>
          <p:spPr>
            <a:xfrm rot="945758">
              <a:off x="5562740" y="5023864"/>
              <a:ext cx="3503659" cy="183413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D3EF7A-822D-4844-8E63-D9C2149729C1}"/>
                    </a:ext>
                  </a:extLst>
                </p:cNvPr>
                <p:cNvSpPr txBox="1"/>
                <p:nvPr/>
              </p:nvSpPr>
              <p:spPr>
                <a:xfrm>
                  <a:off x="5797671" y="3333204"/>
                  <a:ext cx="810770" cy="7094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0CBDC0-BEE0-4E4D-AB5A-8F48075B3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7671" y="3333204"/>
                  <a:ext cx="810770" cy="709497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747A097-F31B-4074-9D87-09BF5D0D3C19}"/>
                    </a:ext>
                  </a:extLst>
                </p:cNvPr>
                <p:cNvSpPr txBox="1"/>
                <p:nvPr/>
              </p:nvSpPr>
              <p:spPr>
                <a:xfrm>
                  <a:off x="9511670" y="2378592"/>
                  <a:ext cx="822282" cy="7094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43D7D68-EEF3-49ED-A8ED-3F1116ECD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670" y="2378592"/>
                  <a:ext cx="822282" cy="709497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5C1DE3-72BC-4807-A164-34719475017F}"/>
                    </a:ext>
                  </a:extLst>
                </p14:cNvPr>
                <p14:cNvContentPartPr/>
                <p14:nvPr/>
              </p14:nvContentPartPr>
              <p14:xfrm>
                <a:off x="9216566" y="4513834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2D8F23E-CBCC-4830-8E25-62294C8E726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97486" y="4494754"/>
                  <a:ext cx="3816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B9C4CF-182A-496F-B5A2-8EE63C3D205E}"/>
                  </a:ext>
                </a:extLst>
              </p:cNvPr>
              <p:cNvSpPr txBox="1"/>
              <p:nvPr/>
            </p:nvSpPr>
            <p:spPr>
              <a:xfrm>
                <a:off x="6369868" y="1123535"/>
                <a:ext cx="3378303" cy="158569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6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6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6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9B9C4CF-182A-496F-B5A2-8EE63C3D2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868" y="1123535"/>
                <a:ext cx="3378303" cy="158569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7C87975-4E23-4775-886A-EB3C06D9D7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680" y="3011760"/>
              <a:ext cx="9712440" cy="3242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7C87975-4E23-4775-886A-EB3C06D9D7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46320" y="3002400"/>
                <a:ext cx="9731160" cy="3261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0910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20"/>
    </mc:Choice>
    <mc:Fallback xmlns="">
      <p:transition spd="slow" advTm="2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773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Summary (Intrinsic Geometry)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EA9A7E-ADF8-4268-BA8C-8A22C3100E04}"/>
                  </a:ext>
                </a:extLst>
              </p:cNvPr>
              <p:cNvSpPr txBox="1"/>
              <p:nvPr/>
            </p:nvSpPr>
            <p:spPr>
              <a:xfrm>
                <a:off x="516084" y="4761580"/>
                <a:ext cx="11322050" cy="167879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6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6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6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66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6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𝑚𝑖</m:t>
                        </m:r>
                      </m:sup>
                    </m:sSup>
                    <m:d>
                      <m:dPr>
                        <m:ctrlPr>
                          <a:rPr lang="en-US" sz="6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  <m:r>
                          <a:rPr lang="en-US" sz="66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6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6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6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6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6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EA9A7E-ADF8-4268-BA8C-8A22C3100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84" y="4761580"/>
                <a:ext cx="11322050" cy="1678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B39604-2552-48D1-B635-66B4C9E8AB23}"/>
                  </a:ext>
                </a:extLst>
              </p:cNvPr>
              <p:cNvSpPr txBox="1"/>
              <p:nvPr/>
            </p:nvSpPr>
            <p:spPr>
              <a:xfrm>
                <a:off x="368715" y="1257023"/>
                <a:ext cx="3824515" cy="128945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7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7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72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B39604-2552-48D1-B635-66B4C9E8A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5" y="1257023"/>
                <a:ext cx="3824515" cy="1289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68CE65-3C78-4539-BE21-8E80F5531E1D}"/>
                  </a:ext>
                </a:extLst>
              </p:cNvPr>
              <p:cNvSpPr txBox="1"/>
              <p:nvPr/>
            </p:nvSpPr>
            <p:spPr>
              <a:xfrm>
                <a:off x="368715" y="2557718"/>
                <a:ext cx="3824515" cy="141468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7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7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7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7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7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7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7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68CE65-3C78-4539-BE21-8E80F5531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5" y="2557718"/>
                <a:ext cx="3824515" cy="14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ED829C3-B54F-42B8-9AA4-F4CDDBC91748}"/>
              </a:ext>
            </a:extLst>
          </p:cNvPr>
          <p:cNvGrpSpPr/>
          <p:nvPr/>
        </p:nvGrpSpPr>
        <p:grpSpPr>
          <a:xfrm>
            <a:off x="4408420" y="1277300"/>
            <a:ext cx="7598052" cy="2676051"/>
            <a:chOff x="4501184" y="1277300"/>
            <a:chExt cx="7598052" cy="267605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C0AA32-9EA6-4D14-8D96-97F6062937C1}"/>
                </a:ext>
              </a:extLst>
            </p:cNvPr>
            <p:cNvSpPr/>
            <p:nvPr/>
          </p:nvSpPr>
          <p:spPr>
            <a:xfrm>
              <a:off x="4501184" y="1277300"/>
              <a:ext cx="7550585" cy="267605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67734A6-EA29-4E2F-BA97-82660400411A}"/>
                    </a:ext>
                  </a:extLst>
                </p:cNvPr>
                <p:cNvSpPr txBox="1"/>
                <p:nvPr/>
              </p:nvSpPr>
              <p:spPr>
                <a:xfrm>
                  <a:off x="4548651" y="2575247"/>
                  <a:ext cx="7550585" cy="1171731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44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4400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4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4400" i="1" dirty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 </a:t>
                  </a:r>
                  <a:endParaRPr lang="en-US" sz="48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67734A6-EA29-4E2F-BA97-826604004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651" y="2575247"/>
                  <a:ext cx="7550585" cy="11717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B20E51-BCA6-423F-A47D-23A74EB1653F}"/>
                </a:ext>
              </a:extLst>
            </p:cNvPr>
            <p:cNvSpPr txBox="1"/>
            <p:nvPr/>
          </p:nvSpPr>
          <p:spPr>
            <a:xfrm>
              <a:off x="4959467" y="1631658"/>
              <a:ext cx="5523001" cy="76944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/>
                <a:t>“metric compatibility”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407AD0-48FB-4A06-9AD6-F874C3771E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1680" y="4130640"/>
              <a:ext cx="9315360" cy="1750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407AD0-48FB-4A06-9AD6-F874C3771E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2320" y="4121280"/>
                <a:ext cx="9334080" cy="1769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6816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1"/>
    </mc:Choice>
    <mc:Fallback xmlns="">
      <p:transition spd="slow" advTm="37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2F461-1747-476C-8A5A-7E161F6C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939613"/>
            <a:ext cx="5169016" cy="4705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69A4E-2F51-4739-9453-9AEAD6EA1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34" y="939613"/>
            <a:ext cx="4907831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09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79D771-492C-44B1-B20A-32A48F44EE4B}"/>
              </a:ext>
            </a:extLst>
          </p:cNvPr>
          <p:cNvSpPr txBox="1"/>
          <p:nvPr/>
        </p:nvSpPr>
        <p:spPr>
          <a:xfrm>
            <a:off x="165881" y="98007"/>
            <a:ext cx="773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Summary (Intrinsic Geometry)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CE7C1C6-0289-4FF0-B2BA-7DB502876F51}"/>
                  </a:ext>
                </a:extLst>
              </p14:cNvPr>
              <p14:cNvContentPartPr/>
              <p14:nvPr/>
            </p14:nvContentPartPr>
            <p14:xfrm>
              <a:off x="8578290" y="683820"/>
              <a:ext cx="360" cy="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CE7C1C6-0289-4FF0-B2BA-7DB502876F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9290" y="6751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01A6530-426D-46DC-B862-CA37125923F6}"/>
                  </a:ext>
                </a:extLst>
              </p14:cNvPr>
              <p14:cNvContentPartPr/>
              <p14:nvPr/>
            </p14:nvContentPartPr>
            <p14:xfrm>
              <a:off x="9903450" y="-264780"/>
              <a:ext cx="360" cy="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01A6530-426D-46DC-B862-CA37125923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94450" y="-2737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5261276-A0A1-4304-9A2B-876F3D9EE1C9}"/>
                  </a:ext>
                </a:extLst>
              </p:cNvPr>
              <p:cNvSpPr txBox="1"/>
              <p:nvPr/>
            </p:nvSpPr>
            <p:spPr>
              <a:xfrm>
                <a:off x="239531" y="2459908"/>
                <a:ext cx="11682139" cy="1480983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8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8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8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8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8000" dirty="0"/>
                  <a:t> </a:t>
                </a:r>
                <a:r>
                  <a:rPr lang="en-US" sz="6600" dirty="0">
                    <a:solidFill>
                      <a:srgbClr val="FF0000"/>
                    </a:solidFill>
                  </a:rPr>
                  <a:t>parallel transport</a:t>
                </a:r>
                <a:r>
                  <a:rPr lang="en-US" sz="6600" dirty="0"/>
                  <a:t>!</a:t>
                </a:r>
                <a:endParaRPr lang="en-US" sz="80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5261276-A0A1-4304-9A2B-876F3D9EE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1" y="2459908"/>
                <a:ext cx="11682139" cy="1480983"/>
              </a:xfrm>
              <a:prstGeom prst="rect">
                <a:avLst/>
              </a:prstGeom>
              <a:blipFill>
                <a:blip r:embed="rId6"/>
                <a:stretch>
                  <a:fillRect r="-1350" b="-25896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333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3"/>
    </mc:Choice>
    <mc:Fallback xmlns="">
      <p:transition spd="slow" advTm="4353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79D771-492C-44B1-B20A-32A48F44EE4B}"/>
              </a:ext>
            </a:extLst>
          </p:cNvPr>
          <p:cNvSpPr txBox="1"/>
          <p:nvPr/>
        </p:nvSpPr>
        <p:spPr>
          <a:xfrm>
            <a:off x="165881" y="98007"/>
            <a:ext cx="773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Summary (Intrinsic Geometry)</a:t>
            </a:r>
            <a:endParaRPr lang="en-CA" sz="48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098D7-94AC-4B7F-BF9B-E1E340404F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70534" y="1504950"/>
            <a:ext cx="5169016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8B2B98-32F3-4054-8AC0-1067645DECA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6" y="1504950"/>
            <a:ext cx="4907831" cy="4705350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245C95C9-3AD8-433D-9457-7F6C075C9C8F}"/>
              </a:ext>
            </a:extLst>
          </p:cNvPr>
          <p:cNvSpPr/>
          <p:nvPr/>
        </p:nvSpPr>
        <p:spPr>
          <a:xfrm rot="5400000">
            <a:off x="8012738" y="829395"/>
            <a:ext cx="2133428" cy="4947873"/>
          </a:xfrm>
          <a:prstGeom prst="arc">
            <a:avLst>
              <a:gd name="adj1" fmla="val 17216867"/>
              <a:gd name="adj2" fmla="val 4484182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5C681A4-6969-4685-BF59-5A0B464ADC5F}"/>
              </a:ext>
            </a:extLst>
          </p:cNvPr>
          <p:cNvCxnSpPr>
            <a:cxnSpLocks/>
          </p:cNvCxnSpPr>
          <p:nvPr/>
        </p:nvCxnSpPr>
        <p:spPr>
          <a:xfrm>
            <a:off x="871654" y="3840160"/>
            <a:ext cx="316252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31B70FF-0F37-461E-B718-9E9C1B407FDF}"/>
              </a:ext>
            </a:extLst>
          </p:cNvPr>
          <p:cNvGrpSpPr/>
          <p:nvPr/>
        </p:nvGrpSpPr>
        <p:grpSpPr>
          <a:xfrm>
            <a:off x="7043987" y="3917101"/>
            <a:ext cx="3758722" cy="1762385"/>
            <a:chOff x="886067" y="3175442"/>
            <a:chExt cx="3370327" cy="250675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6BF34FB-B78B-49B2-9060-385EEF5B29E9}"/>
                </a:ext>
              </a:extLst>
            </p:cNvPr>
            <p:cNvGrpSpPr/>
            <p:nvPr/>
          </p:nvGrpSpPr>
          <p:grpSpPr>
            <a:xfrm>
              <a:off x="1952564" y="3369065"/>
              <a:ext cx="2303830" cy="2313129"/>
              <a:chOff x="1952564" y="3369065"/>
              <a:chExt cx="2303830" cy="2313129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B0E3733-3CA2-49FB-9C95-275AA19AA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394" y="3369065"/>
                <a:ext cx="0" cy="1962318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A568981D-FD43-46B4-BB52-7C6F68AB1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9248" y="3719875"/>
                <a:ext cx="0" cy="1962319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F00694E3-8A0E-4E9F-B208-8DF47B0CC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2564" y="3673635"/>
                <a:ext cx="0" cy="1962319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D270152B-824B-45AE-827C-3F79C189ADBE}"/>
                </a:ext>
              </a:extLst>
            </p:cNvPr>
            <p:cNvCxnSpPr>
              <a:cxnSpLocks/>
            </p:cNvCxnSpPr>
            <p:nvPr/>
          </p:nvCxnSpPr>
          <p:spPr>
            <a:xfrm>
              <a:off x="886067" y="3175442"/>
              <a:ext cx="0" cy="1962317"/>
            </a:xfrm>
            <a:prstGeom prst="straightConnector1">
              <a:avLst/>
            </a:prstGeom>
            <a:ln w="101600">
              <a:solidFill>
                <a:srgbClr val="4F227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4661367-81D9-4489-B2C0-69556E30DC7B}"/>
              </a:ext>
            </a:extLst>
          </p:cNvPr>
          <p:cNvGrpSpPr/>
          <p:nvPr/>
        </p:nvGrpSpPr>
        <p:grpSpPr>
          <a:xfrm>
            <a:off x="899758" y="3812378"/>
            <a:ext cx="2104699" cy="1049904"/>
            <a:chOff x="1107872" y="3477334"/>
            <a:chExt cx="2350756" cy="716970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9D8BCA2-7C63-4C12-97DC-6C215E37E91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4861" y="3830347"/>
              <a:ext cx="706992" cy="970"/>
            </a:xfrm>
            <a:prstGeom prst="straightConnector1">
              <a:avLst/>
            </a:prstGeom>
            <a:ln w="1016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2898DFD-5A40-41C9-925C-1E3155849EB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541956" y="3829798"/>
              <a:ext cx="693957" cy="9156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F7748D8-5083-44A0-8CC1-71056A60CCA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16016" y="3832225"/>
              <a:ext cx="713637" cy="3856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F8A629D-5E49-4EEC-B4A3-FF4DD42A9A81}"/>
                </a:ext>
              </a:extLst>
            </p:cNvPr>
            <p:cNvCxnSpPr>
              <a:cxnSpLocks/>
            </p:cNvCxnSpPr>
            <p:nvPr/>
          </p:nvCxnSpPr>
          <p:spPr>
            <a:xfrm rot="102533">
              <a:off x="3458628" y="3486019"/>
              <a:ext cx="0" cy="708285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CE7C1C6-0289-4FF0-B2BA-7DB502876F51}"/>
                  </a:ext>
                </a:extLst>
              </p14:cNvPr>
              <p14:cNvContentPartPr/>
              <p14:nvPr/>
            </p14:nvContentPartPr>
            <p14:xfrm>
              <a:off x="8578290" y="683820"/>
              <a:ext cx="360" cy="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CE7C1C6-0289-4FF0-B2BA-7DB502876F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9290" y="6751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01A6530-426D-46DC-B862-CA37125923F6}"/>
                  </a:ext>
                </a:extLst>
              </p14:cNvPr>
              <p14:cNvContentPartPr/>
              <p14:nvPr/>
            </p14:nvContentPartPr>
            <p14:xfrm>
              <a:off x="9903450" y="-264780"/>
              <a:ext cx="360" cy="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01A6530-426D-46DC-B862-CA37125923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94450" y="-2737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3926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00"/>
    </mc:Choice>
    <mc:Fallback xmlns="">
      <p:transition spd="slow" advTm="15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rallel transport on the sphere">
            <a:extLst>
              <a:ext uri="{FF2B5EF4-FFF2-40B4-BE49-F238E27FC236}">
                <a16:creationId xmlns:a16="http://schemas.microsoft.com/office/drawing/2014/main" id="{868A439D-35A9-4354-BDAB-81432E19D2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025" y="586588"/>
            <a:ext cx="5950341" cy="593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9D7FA-4E9E-4E5C-844E-37A0EFDA99FE}"/>
              </a:ext>
            </a:extLst>
          </p:cNvPr>
          <p:cNvSpPr txBox="1"/>
          <p:nvPr/>
        </p:nvSpPr>
        <p:spPr>
          <a:xfrm>
            <a:off x="291548" y="497403"/>
            <a:ext cx="532737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Parallel Transport</a:t>
            </a:r>
          </a:p>
          <a:p>
            <a:endParaRPr lang="en-US" sz="4000" dirty="0"/>
          </a:p>
          <a:p>
            <a:r>
              <a:rPr lang="en-US" sz="4000" dirty="0"/>
              <a:t>Source:</a:t>
            </a:r>
          </a:p>
          <a:p>
            <a:r>
              <a:rPr lang="en-US" sz="4000" dirty="0">
                <a:hlinkClick r:id="rId3"/>
              </a:rPr>
              <a:t>https://math.stackexchange.com/questions/2215084/parallel-transport-equations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(Link in descriptions)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05FC40-29F8-41F9-BC0C-6D20C00AAC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15920" y="5619240"/>
              <a:ext cx="851760" cy="61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05FC40-29F8-41F9-BC0C-6D20C00AAC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6560" y="5609880"/>
                <a:ext cx="870480" cy="6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62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7"/>
    </mc:Choice>
    <mc:Fallback xmlns="">
      <p:transition spd="slow" advTm="10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79D771-492C-44B1-B20A-32A48F44EE4B}"/>
              </a:ext>
            </a:extLst>
          </p:cNvPr>
          <p:cNvSpPr txBox="1"/>
          <p:nvPr/>
        </p:nvSpPr>
        <p:spPr>
          <a:xfrm>
            <a:off x="165881" y="98007"/>
            <a:ext cx="7736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Summary (Intrinsic Geometry)</a:t>
            </a:r>
            <a:endParaRPr lang="en-CA" sz="48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098D7-94AC-4B7F-BF9B-E1E340404F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70534" y="1504950"/>
            <a:ext cx="5169016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8B2B98-32F3-4054-8AC0-1067645DECA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6" y="1504950"/>
            <a:ext cx="4907831" cy="4705350"/>
          </a:xfrm>
          <a:prstGeom prst="rect">
            <a:avLst/>
          </a:prstGeom>
        </p:spPr>
      </p:pic>
      <p:sp>
        <p:nvSpPr>
          <p:cNvPr id="32" name="Arc 31">
            <a:extLst>
              <a:ext uri="{FF2B5EF4-FFF2-40B4-BE49-F238E27FC236}">
                <a16:creationId xmlns:a16="http://schemas.microsoft.com/office/drawing/2014/main" id="{FF677BBA-A4B0-4F6E-AAFD-CA146C509863}"/>
              </a:ext>
            </a:extLst>
          </p:cNvPr>
          <p:cNvSpPr/>
          <p:nvPr/>
        </p:nvSpPr>
        <p:spPr>
          <a:xfrm rot="5400000">
            <a:off x="8463748" y="703284"/>
            <a:ext cx="1217721" cy="3906402"/>
          </a:xfrm>
          <a:prstGeom prst="arc">
            <a:avLst>
              <a:gd name="adj1" fmla="val 16800393"/>
              <a:gd name="adj2" fmla="val 4930101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CA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12FA69-44E6-40EF-880C-6403DC7C94F4}"/>
              </a:ext>
            </a:extLst>
          </p:cNvPr>
          <p:cNvGrpSpPr/>
          <p:nvPr/>
        </p:nvGrpSpPr>
        <p:grpSpPr>
          <a:xfrm>
            <a:off x="6619575" y="2909975"/>
            <a:ext cx="4168424" cy="1520213"/>
            <a:chOff x="596529" y="1831150"/>
            <a:chExt cx="3582544" cy="1520213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9003D6E-7B62-4339-9C10-75A9BCED5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9" y="1831150"/>
              <a:ext cx="601626" cy="1423129"/>
            </a:xfrm>
            <a:prstGeom prst="straightConnector1">
              <a:avLst/>
            </a:prstGeom>
            <a:ln w="101600">
              <a:solidFill>
                <a:srgbClr val="4F227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458-533D-4370-9D53-FE8ACEE778A4}"/>
                </a:ext>
              </a:extLst>
            </p:cNvPr>
            <p:cNvGrpSpPr/>
            <p:nvPr/>
          </p:nvGrpSpPr>
          <p:grpSpPr>
            <a:xfrm>
              <a:off x="980105" y="2161602"/>
              <a:ext cx="3198968" cy="1189761"/>
              <a:chOff x="980105" y="2161602"/>
              <a:chExt cx="3198968" cy="1189761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2A3D9F2-F3B7-413D-AC19-050BB5D2E706}"/>
                  </a:ext>
                </a:extLst>
              </p:cNvPr>
              <p:cNvCxnSpPr>
                <a:cxnSpLocks/>
              </p:cNvCxnSpPr>
              <p:nvPr/>
            </p:nvCxnSpPr>
            <p:spPr>
              <a:xfrm rot="20415586" flipH="1">
                <a:off x="2856415" y="2184785"/>
                <a:ext cx="1322658" cy="548109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53C410B-2D58-42E5-900E-2E44EB3AB6AD}"/>
                  </a:ext>
                </a:extLst>
              </p:cNvPr>
              <p:cNvCxnSpPr>
                <a:cxnSpLocks/>
              </p:cNvCxnSpPr>
              <p:nvPr/>
            </p:nvCxnSpPr>
            <p:spPr>
              <a:xfrm rot="20974322" flipH="1">
                <a:off x="1842394" y="2300622"/>
                <a:ext cx="1297847" cy="841220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6935045-87CC-48F6-A1D1-DEAB2B040CD9}"/>
                  </a:ext>
                </a:extLst>
              </p:cNvPr>
              <p:cNvCxnSpPr>
                <a:cxnSpLocks/>
              </p:cNvCxnSpPr>
              <p:nvPr/>
            </p:nvCxnSpPr>
            <p:spPr>
              <a:xfrm rot="21504908" flipH="1">
                <a:off x="980105" y="2161602"/>
                <a:ext cx="984933" cy="1189761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5C681A4-6969-4685-BF59-5A0B464ADC5F}"/>
              </a:ext>
            </a:extLst>
          </p:cNvPr>
          <p:cNvCxnSpPr>
            <a:cxnSpLocks/>
          </p:cNvCxnSpPr>
          <p:nvPr/>
        </p:nvCxnSpPr>
        <p:spPr>
          <a:xfrm>
            <a:off x="871654" y="3070904"/>
            <a:ext cx="316252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F473BD2-8CB4-4C96-858C-6F12A12EEABB}"/>
              </a:ext>
            </a:extLst>
          </p:cNvPr>
          <p:cNvGrpSpPr/>
          <p:nvPr/>
        </p:nvGrpSpPr>
        <p:grpSpPr>
          <a:xfrm>
            <a:off x="888164" y="3049310"/>
            <a:ext cx="1944761" cy="702748"/>
            <a:chOff x="888164" y="3049310"/>
            <a:chExt cx="1944761" cy="702748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BD91238-26F6-4617-88A6-787FDE399A75}"/>
                </a:ext>
              </a:extLst>
            </p:cNvPr>
            <p:cNvCxnSpPr>
              <a:cxnSpLocks/>
            </p:cNvCxnSpPr>
            <p:nvPr/>
          </p:nvCxnSpPr>
          <p:spPr>
            <a:xfrm rot="4801895">
              <a:off x="590512" y="3346962"/>
              <a:ext cx="702748" cy="107444"/>
            </a:xfrm>
            <a:prstGeom prst="straightConnector1">
              <a:avLst/>
            </a:prstGeom>
            <a:ln w="1016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4824C22-4398-454A-AE30-BD5044C4092E}"/>
                </a:ext>
              </a:extLst>
            </p:cNvPr>
            <p:cNvCxnSpPr>
              <a:cxnSpLocks/>
            </p:cNvCxnSpPr>
            <p:nvPr/>
          </p:nvCxnSpPr>
          <p:spPr>
            <a:xfrm rot="20632488" flipH="1">
              <a:off x="1277539" y="3080752"/>
              <a:ext cx="341300" cy="607931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0F50988-016E-4771-B2B4-70D76B387CEE}"/>
                </a:ext>
              </a:extLst>
            </p:cNvPr>
            <p:cNvCxnSpPr>
              <a:cxnSpLocks/>
            </p:cNvCxnSpPr>
            <p:nvPr/>
          </p:nvCxnSpPr>
          <p:spPr>
            <a:xfrm rot="20632488" flipH="1">
              <a:off x="1704368" y="3144093"/>
              <a:ext cx="601451" cy="350545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01C845F-1284-40A7-B593-5AE0D1DB9D38}"/>
                </a:ext>
              </a:extLst>
            </p:cNvPr>
            <p:cNvCxnSpPr>
              <a:cxnSpLocks/>
            </p:cNvCxnSpPr>
            <p:nvPr/>
          </p:nvCxnSpPr>
          <p:spPr>
            <a:xfrm rot="4329955" flipH="1">
              <a:off x="2486553" y="2834051"/>
              <a:ext cx="0" cy="692745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8326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0"/>
    </mc:Choice>
    <mc:Fallback xmlns="">
      <p:transition spd="slow" advTm="7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95173"/>
            <a:ext cx="12192000" cy="122364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rgbClr val="C00000"/>
                </a:solidFill>
                <a:latin typeface="+mn-lt"/>
              </a:rPr>
              <a:t>Geodesics</a:t>
            </a:r>
            <a:endParaRPr lang="en-CA" sz="96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6C9C-D250-484C-88FE-52E80A1ADD8B}"/>
              </a:ext>
            </a:extLst>
          </p:cNvPr>
          <p:cNvSpPr txBox="1">
            <a:spLocks/>
          </p:cNvSpPr>
          <p:nvPr/>
        </p:nvSpPr>
        <p:spPr>
          <a:xfrm>
            <a:off x="333375" y="4804879"/>
            <a:ext cx="11525250" cy="1634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(See Videos 15,16 on </a:t>
            </a:r>
            <a:r>
              <a:rPr lang="en-US" sz="4400" u="sng" dirty="0">
                <a:solidFill>
                  <a:srgbClr val="FF0000"/>
                </a:solidFill>
              </a:rPr>
              <a:t>Geodesics</a:t>
            </a:r>
            <a:r>
              <a:rPr lang="en-US" sz="4400" dirty="0"/>
              <a:t>)</a:t>
            </a:r>
          </a:p>
          <a:p>
            <a:pPr marL="0" indent="0" algn="ctr">
              <a:buNone/>
            </a:pPr>
            <a:r>
              <a:rPr lang="en-US" sz="4400" dirty="0"/>
              <a:t>(Links in the description)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61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3"/>
    </mc:Choice>
    <mc:Fallback xmlns="">
      <p:transition spd="slow" advTm="11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DDD013-9AEC-4B50-A052-9D8769FA0251}"/>
              </a:ext>
            </a:extLst>
          </p:cNvPr>
          <p:cNvSpPr txBox="1"/>
          <p:nvPr/>
        </p:nvSpPr>
        <p:spPr>
          <a:xfrm>
            <a:off x="1242768" y="208417"/>
            <a:ext cx="9706463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chemeClr val="accent5">
                    <a:lumMod val="75000"/>
                  </a:schemeClr>
                </a:solidFill>
              </a:rPr>
              <a:t>Geodesic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en-US" sz="4800" b="1" dirty="0">
                <a:solidFill>
                  <a:srgbClr val="FF0000"/>
                </a:solidFill>
              </a:rPr>
              <a:t>straightest possible path</a:t>
            </a:r>
          </a:p>
          <a:p>
            <a:pPr algn="ctr"/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in a curved surface/space. </a:t>
            </a:r>
            <a:endParaRPr lang="en-CA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6FF55-0101-4F3B-AAE4-1F15F895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39742" y="1962150"/>
            <a:ext cx="5169016" cy="4705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27E884-C484-41CE-8A9F-5F89D85465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6540" y="3166920"/>
              <a:ext cx="2620080" cy="2009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27E884-C484-41CE-8A9F-5F89D8546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7180" y="3157560"/>
                <a:ext cx="2638800" cy="20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85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2"/>
    </mc:Choice>
    <mc:Fallback xmlns="">
      <p:transition spd="slow" advTm="12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DDD013-9AEC-4B50-A052-9D8769FA0251}"/>
              </a:ext>
            </a:extLst>
          </p:cNvPr>
          <p:cNvSpPr txBox="1"/>
          <p:nvPr/>
        </p:nvSpPr>
        <p:spPr>
          <a:xfrm>
            <a:off x="1242768" y="208417"/>
            <a:ext cx="9706463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chemeClr val="accent5">
                    <a:lumMod val="75000"/>
                  </a:schemeClr>
                </a:solidFill>
              </a:rPr>
              <a:t>Geodesic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en-US" sz="4800" b="1" dirty="0">
                <a:solidFill>
                  <a:srgbClr val="FF0000"/>
                </a:solidFill>
              </a:rPr>
              <a:t>straightest possible path</a:t>
            </a:r>
          </a:p>
          <a:p>
            <a:pPr algn="ctr"/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in a curved surface/space. </a:t>
            </a:r>
            <a:endParaRPr lang="en-CA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6FF55-0101-4F3B-AAE4-1F15F895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39742" y="1962150"/>
            <a:ext cx="5169016" cy="470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4D19B8E-CC9C-4F2E-BCA0-E881F7E87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9518" y="4528831"/>
                <a:ext cx="3629713" cy="12959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6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6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6600" b="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4D19B8E-CC9C-4F2E-BCA0-E881F7E87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9518" y="4528831"/>
                <a:ext cx="3629713" cy="12959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4281172-B486-445B-A568-8F456EED47AD}"/>
              </a:ext>
            </a:extLst>
          </p:cNvPr>
          <p:cNvSpPr txBox="1"/>
          <p:nvPr/>
        </p:nvSpPr>
        <p:spPr>
          <a:xfrm>
            <a:off x="6567121" y="2596096"/>
            <a:ext cx="4986582" cy="830997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Parallel Transport</a:t>
            </a:r>
            <a:endParaRPr lang="en-CA" sz="48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CD96E7-7B7B-4635-8DE8-24ADC7FC1C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47200" y="3363120"/>
              <a:ext cx="4367520" cy="254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CD96E7-7B7B-4635-8DE8-24ADC7FC1C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7840" y="3353760"/>
                <a:ext cx="4386240" cy="25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3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17"/>
    </mc:Choice>
    <mc:Fallback xmlns="">
      <p:transition spd="slow" advTm="21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DDD013-9AEC-4B50-A052-9D8769FA0251}"/>
              </a:ext>
            </a:extLst>
          </p:cNvPr>
          <p:cNvSpPr txBox="1"/>
          <p:nvPr/>
        </p:nvSpPr>
        <p:spPr>
          <a:xfrm>
            <a:off x="1242768" y="208417"/>
            <a:ext cx="9706463" cy="156966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chemeClr val="accent5">
                    <a:lumMod val="75000"/>
                  </a:schemeClr>
                </a:solidFill>
              </a:rPr>
              <a:t>Geodesic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en-US" sz="4800" b="1" dirty="0">
                <a:solidFill>
                  <a:srgbClr val="FF0000"/>
                </a:solidFill>
              </a:rPr>
              <a:t>straightest possible path</a:t>
            </a:r>
          </a:p>
          <a:p>
            <a:pPr algn="ctr"/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in a curved surface/space. </a:t>
            </a:r>
            <a:endParaRPr lang="en-CA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6FF55-0101-4F3B-AAE4-1F15F89582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939742" y="1962150"/>
            <a:ext cx="5169016" cy="470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4D19B8E-CC9C-4F2E-BCA0-E881F7E87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9518" y="4528831"/>
                <a:ext cx="3629713" cy="12959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6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6600" b="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4D19B8E-CC9C-4F2E-BCA0-E881F7E87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9518" y="4528831"/>
                <a:ext cx="3629713" cy="12959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4281172-B486-445B-A568-8F456EED47AD}"/>
              </a:ext>
            </a:extLst>
          </p:cNvPr>
          <p:cNvSpPr txBox="1"/>
          <p:nvPr/>
        </p:nvSpPr>
        <p:spPr>
          <a:xfrm>
            <a:off x="6567121" y="2596096"/>
            <a:ext cx="4986582" cy="1569660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Parallel Transport vector along itself</a:t>
            </a:r>
            <a:endParaRPr lang="en-CA" sz="4800" b="1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D98216-AC57-49EE-9B6A-A66B8509C2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98480" y="4166280"/>
              <a:ext cx="3961080" cy="255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D98216-AC57-49EE-9B6A-A66B8509C2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9120" y="4156920"/>
                <a:ext cx="3979800" cy="25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9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42"/>
    </mc:Choice>
    <mc:Fallback xmlns="">
      <p:transition spd="slow" advTm="21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722AA-643A-4189-A0FD-E6AD76120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8887" y="285212"/>
                <a:ext cx="8182663" cy="65727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4000" b="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4000" b="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___</m:t>
                    </m:r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__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4000" b="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___</m:t>
                    </m:r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__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4000" b="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___</m:t>
                    </m:r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__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___</m:t>
                    </m:r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__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40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722AA-643A-4189-A0FD-E6AD76120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8887" y="285212"/>
                <a:ext cx="8182663" cy="65727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234FAD2-FFA6-4D3A-BB5B-E026E76B8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3" y="2103023"/>
                <a:ext cx="4204252" cy="37949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Curve = some function of parameter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CA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3200" dirty="0"/>
                  <a:t>T</a:t>
                </a:r>
                <a:r>
                  <a:rPr lang="en-CA" sz="3200" dirty="0" err="1"/>
                  <a:t>angent</a:t>
                </a:r>
                <a:r>
                  <a:rPr lang="en-CA" sz="3200" dirty="0"/>
                  <a:t> Vectors: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32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3200" dirty="0"/>
                  <a:t>Geodesic</a:t>
                </a:r>
                <a:r>
                  <a:rPr lang="en-CA" sz="3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234FAD2-FFA6-4D3A-BB5B-E026E76B8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" y="2103023"/>
                <a:ext cx="4204252" cy="3794966"/>
              </a:xfrm>
              <a:prstGeom prst="rect">
                <a:avLst/>
              </a:prstGeom>
              <a:blipFill>
                <a:blip r:embed="rId4"/>
                <a:stretch>
                  <a:fillRect l="-3774" t="-33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3BEA537-65CA-4ADC-83E9-9FAB04B81F3C}"/>
              </a:ext>
            </a:extLst>
          </p:cNvPr>
          <p:cNvGrpSpPr/>
          <p:nvPr/>
        </p:nvGrpSpPr>
        <p:grpSpPr>
          <a:xfrm rot="2669295">
            <a:off x="1158155" y="-300099"/>
            <a:ext cx="1894563" cy="2879119"/>
            <a:chOff x="7549837" y="2908300"/>
            <a:chExt cx="1835463" cy="2789306"/>
          </a:xfrm>
        </p:grpSpPr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700B4FE8-E521-4AD2-B899-58379AD432DE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101600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39B5F10-3BA5-4A3A-A16E-0783AD1A0F3A}"/>
                </a:ext>
              </a:extLst>
            </p:cNvPr>
            <p:cNvCxnSpPr>
              <a:cxnSpLocks/>
            </p:cNvCxnSpPr>
            <p:nvPr/>
          </p:nvCxnSpPr>
          <p:spPr>
            <a:xfrm rot="18930705" flipV="1">
              <a:off x="7549837" y="5157173"/>
              <a:ext cx="187593" cy="148550"/>
            </a:xfrm>
            <a:prstGeom prst="straightConnector1">
              <a:avLst/>
            </a:prstGeom>
            <a:ln w="1016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CB9DDB1-F1CB-4F55-9853-61BEB4A6B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1016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451937-A8FD-4CB7-8EF7-B13B26FD5946}"/>
              </a:ext>
            </a:extLst>
          </p:cNvPr>
          <p:cNvCxnSpPr>
            <a:cxnSpLocks/>
          </p:cNvCxnSpPr>
          <p:nvPr/>
        </p:nvCxnSpPr>
        <p:spPr>
          <a:xfrm flipV="1">
            <a:off x="4172986" y="165638"/>
            <a:ext cx="1" cy="6447197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15182D5-4843-48A4-BC66-8BA29C325D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8080" y="474480"/>
              <a:ext cx="10933920" cy="6317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15182D5-4843-48A4-BC66-8BA29C325D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720" y="465120"/>
                <a:ext cx="10952640" cy="6336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1165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34"/>
    </mc:Choice>
    <mc:Fallback xmlns="">
      <p:transition spd="slow" advTm="93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722AA-643A-4189-A0FD-E6AD76120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8887" y="285212"/>
                <a:ext cx="8182663" cy="65727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4800" b="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4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4800" dirty="0"/>
                  <a:t> </a:t>
                </a:r>
              </a:p>
              <a:p>
                <a:pPr marL="0" indent="0">
                  <a:buNone/>
                </a:pPr>
                <a:endParaRPr lang="en-US" sz="4800" b="0" dirty="0"/>
              </a:p>
              <a:p>
                <a:pPr marL="0" indent="0">
                  <a:buNone/>
                </a:pPr>
                <a:endParaRPr lang="en-US" sz="4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f>
                          <m:f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sSubSup>
                          <m:sSubSupPr>
                            <m:ctrlP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0722AA-643A-4189-A0FD-E6AD76120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8887" y="285212"/>
                <a:ext cx="8182663" cy="65727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234FAD2-FFA6-4D3A-BB5B-E026E76B8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3" y="2103023"/>
                <a:ext cx="4204252" cy="37949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Curve = some function of parameter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CA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3200" dirty="0"/>
                  <a:t>T</a:t>
                </a:r>
                <a:r>
                  <a:rPr lang="en-CA" sz="3200" dirty="0" err="1"/>
                  <a:t>angent</a:t>
                </a:r>
                <a:r>
                  <a:rPr lang="en-CA" sz="3200" dirty="0"/>
                  <a:t> Vectors: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en-CA" sz="32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3200" dirty="0"/>
                  <a:t>Geodesic</a:t>
                </a:r>
                <a:r>
                  <a:rPr lang="en-CA" sz="3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234FAD2-FFA6-4D3A-BB5B-E026E76B8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" y="2103023"/>
                <a:ext cx="4204252" cy="3794966"/>
              </a:xfrm>
              <a:prstGeom prst="rect">
                <a:avLst/>
              </a:prstGeom>
              <a:blipFill>
                <a:blip r:embed="rId4"/>
                <a:stretch>
                  <a:fillRect l="-3774" t="-33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3BEA537-65CA-4ADC-83E9-9FAB04B81F3C}"/>
              </a:ext>
            </a:extLst>
          </p:cNvPr>
          <p:cNvGrpSpPr/>
          <p:nvPr/>
        </p:nvGrpSpPr>
        <p:grpSpPr>
          <a:xfrm rot="2669295">
            <a:off x="1158155" y="-300099"/>
            <a:ext cx="1894563" cy="2879119"/>
            <a:chOff x="7549837" y="2908300"/>
            <a:chExt cx="1835463" cy="2789306"/>
          </a:xfrm>
        </p:grpSpPr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700B4FE8-E521-4AD2-B899-58379AD432DE}"/>
                </a:ext>
              </a:extLst>
            </p:cNvPr>
            <p:cNvCxnSpPr/>
            <p:nvPr/>
          </p:nvCxnSpPr>
          <p:spPr>
            <a:xfrm rot="5400000" flipH="1" flipV="1">
              <a:off x="7095297" y="3407603"/>
              <a:ext cx="2789306" cy="1790700"/>
            </a:xfrm>
            <a:prstGeom prst="curvedConnector3">
              <a:avLst/>
            </a:prstGeom>
            <a:ln w="101600">
              <a:solidFill>
                <a:srgbClr val="FFC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39B5F10-3BA5-4A3A-A16E-0783AD1A0F3A}"/>
                </a:ext>
              </a:extLst>
            </p:cNvPr>
            <p:cNvCxnSpPr>
              <a:cxnSpLocks/>
            </p:cNvCxnSpPr>
            <p:nvPr/>
          </p:nvCxnSpPr>
          <p:spPr>
            <a:xfrm rot="18930705" flipV="1">
              <a:off x="7549837" y="5157173"/>
              <a:ext cx="187593" cy="148550"/>
            </a:xfrm>
            <a:prstGeom prst="straightConnector1">
              <a:avLst/>
            </a:prstGeom>
            <a:ln w="1016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CB9DDB1-F1CB-4F55-9853-61BEB4A6B2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152" y="3547592"/>
              <a:ext cx="73300" cy="152399"/>
            </a:xfrm>
            <a:prstGeom prst="straightConnector1">
              <a:avLst/>
            </a:prstGeom>
            <a:ln w="101600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451937-A8FD-4CB7-8EF7-B13B26FD5946}"/>
              </a:ext>
            </a:extLst>
          </p:cNvPr>
          <p:cNvCxnSpPr>
            <a:cxnSpLocks/>
          </p:cNvCxnSpPr>
          <p:nvPr/>
        </p:nvCxnSpPr>
        <p:spPr>
          <a:xfrm flipV="1">
            <a:off x="4172986" y="165638"/>
            <a:ext cx="1" cy="6447197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CE7E22-9915-4788-AE9E-42551954B7F0}"/>
                  </a:ext>
                </a:extLst>
              </p:cNvPr>
              <p:cNvSpPr txBox="1"/>
              <p:nvPr/>
            </p:nvSpPr>
            <p:spPr>
              <a:xfrm>
                <a:off x="8162877" y="2830254"/>
                <a:ext cx="3575300" cy="126996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4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CE7E22-9915-4788-AE9E-42551954B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877" y="2830254"/>
                <a:ext cx="3575300" cy="1269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A1DBC6-B468-4B13-A3CE-BFD4B0A2BB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07680" y="1347480"/>
              <a:ext cx="6860160" cy="447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A1DBC6-B468-4B13-A3CE-BFD4B0A2BB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8320" y="1338120"/>
                <a:ext cx="6878880" cy="4496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780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66"/>
    </mc:Choice>
    <mc:Fallback xmlns="">
      <p:transition spd="slow" advTm="37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2F38D6-F1D9-4F51-ADF6-EE8679A6E333}"/>
                  </a:ext>
                </a:extLst>
              </p:cNvPr>
              <p:cNvSpPr txBox="1"/>
              <p:nvPr/>
            </p:nvSpPr>
            <p:spPr>
              <a:xfrm>
                <a:off x="0" y="11938"/>
                <a:ext cx="7192424" cy="299793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dirty="0"/>
                  <a:t>Geodesic Equations</a:t>
                </a:r>
                <a:endParaRPr lang="en-CA" sz="6000" dirty="0"/>
              </a:p>
              <a:p>
                <a:pPr algn="ctr"/>
                <a:endParaRPr lang="en-US" sz="3200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6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6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60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6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2F38D6-F1D9-4F51-ADF6-EE8679A6E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38"/>
                <a:ext cx="7192424" cy="2997937"/>
              </a:xfrm>
              <a:prstGeom prst="rect">
                <a:avLst/>
              </a:prstGeom>
              <a:blipFill>
                <a:blip r:embed="rId3"/>
                <a:stretch>
                  <a:fillRect t="-4950"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BE82E4-BE5E-45F6-8590-B6534C37E3FB}"/>
              </a:ext>
            </a:extLst>
          </p:cNvPr>
          <p:cNvSpPr txBox="1"/>
          <p:nvPr/>
        </p:nvSpPr>
        <p:spPr>
          <a:xfrm>
            <a:off x="180959" y="3200426"/>
            <a:ext cx="11830082" cy="193899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Geodesic</a:t>
            </a:r>
            <a:r>
              <a:rPr lang="en-US" sz="4000" b="1" dirty="0"/>
              <a:t> = curve resulting from parallel transporting </a:t>
            </a:r>
          </a:p>
          <a:p>
            <a:r>
              <a:rPr lang="en-US" sz="4000" b="1" dirty="0"/>
              <a:t>                         a vector along itself</a:t>
            </a:r>
            <a:endParaRPr lang="en-US" sz="4000" b="1" u="sng" dirty="0"/>
          </a:p>
          <a:p>
            <a:r>
              <a:rPr lang="en-US" sz="4000" b="1" u="sng" dirty="0">
                <a:solidFill>
                  <a:schemeClr val="bg1"/>
                </a:solidFill>
              </a:rPr>
              <a:t>Geodesic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/>
              <a:t>= straightest possible path in a curved space. </a:t>
            </a:r>
            <a:endParaRPr lang="en-CA" sz="4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80BE29-8D81-4928-8463-120991F48C73}"/>
              </a:ext>
            </a:extLst>
          </p:cNvPr>
          <p:cNvSpPr txBox="1"/>
          <p:nvPr/>
        </p:nvSpPr>
        <p:spPr>
          <a:xfrm>
            <a:off x="1771650" y="5501368"/>
            <a:ext cx="8648700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(See Videos 15+16 for more info)</a:t>
            </a:r>
            <a:endParaRPr lang="en-CA" sz="4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F3F64E-52D7-4EBF-B0D3-72F7A1515C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35040" y="3903120"/>
              <a:ext cx="1768680" cy="53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F3F64E-52D7-4EBF-B0D3-72F7A1515C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5680" y="3893760"/>
                <a:ext cx="1787400" cy="554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9520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2"/>
    </mc:Choice>
    <mc:Fallback xmlns="">
      <p:transition spd="slow" advTm="33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build="p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3BB8-9DBA-454D-81E0-8021A2DE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03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Definitions of Covariant Derivative</a:t>
            </a:r>
            <a:endParaRPr lang="en-CA" b="1" dirty="0">
              <a:solidFill>
                <a:srgbClr val="C0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1F47D09-6E7C-493D-89F1-47C5B6BBEF52}"/>
              </a:ext>
            </a:extLst>
          </p:cNvPr>
          <p:cNvGrpSpPr/>
          <p:nvPr/>
        </p:nvGrpSpPr>
        <p:grpSpPr>
          <a:xfrm>
            <a:off x="5917924" y="906469"/>
            <a:ext cx="2435087" cy="4615592"/>
            <a:chOff x="5917924" y="906469"/>
            <a:chExt cx="2435087" cy="46155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42851E-3DB3-47E6-AA93-807F639B2FAF}"/>
                </a:ext>
              </a:extLst>
            </p:cNvPr>
            <p:cNvSpPr/>
            <p:nvPr/>
          </p:nvSpPr>
          <p:spPr>
            <a:xfrm>
              <a:off x="5917924" y="2553230"/>
              <a:ext cx="2435087" cy="29688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Curved-Space</a:t>
              </a:r>
              <a:br>
                <a:rPr lang="en-US" sz="2800" b="1" dirty="0">
                  <a:solidFill>
                    <a:schemeClr val="tx1"/>
                  </a:solidFill>
                </a:rPr>
              </a:br>
              <a:r>
                <a:rPr lang="en-US" sz="2800" b="1" dirty="0">
                  <a:solidFill>
                    <a:schemeClr val="tx1"/>
                  </a:solidFill>
                </a:rPr>
                <a:t>(Intrinsic) 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F16F1-62DD-4183-AEA2-0F29FC281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4352" y="906469"/>
              <a:ext cx="1662231" cy="1646761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93845B7-E2DC-48EF-BDEC-91683B29ABCB}"/>
              </a:ext>
            </a:extLst>
          </p:cNvPr>
          <p:cNvGrpSpPr/>
          <p:nvPr/>
        </p:nvGrpSpPr>
        <p:grpSpPr>
          <a:xfrm>
            <a:off x="3482837" y="1813606"/>
            <a:ext cx="2435087" cy="3708455"/>
            <a:chOff x="3482837" y="1813606"/>
            <a:chExt cx="2435087" cy="37084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2C27EA-4966-4BEC-B685-CBF37EB4FBE7}"/>
                </a:ext>
              </a:extLst>
            </p:cNvPr>
            <p:cNvSpPr/>
            <p:nvPr/>
          </p:nvSpPr>
          <p:spPr>
            <a:xfrm>
              <a:off x="3482837" y="3414622"/>
              <a:ext cx="2435087" cy="21074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Curved-Space (Extrinsic)</a:t>
              </a:r>
            </a:p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08755C-A842-4029-B6F3-CE15FECC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265" y="1813606"/>
              <a:ext cx="1662231" cy="1601015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48F8DA-7933-4735-9894-19259380E975}"/>
              </a:ext>
            </a:extLst>
          </p:cNvPr>
          <p:cNvGrpSpPr/>
          <p:nvPr/>
        </p:nvGrpSpPr>
        <p:grpSpPr>
          <a:xfrm>
            <a:off x="8353010" y="238733"/>
            <a:ext cx="2435087" cy="5283328"/>
            <a:chOff x="8353010" y="238733"/>
            <a:chExt cx="2435087" cy="52833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43D642-B6B4-4474-AFA5-264BB1692DE7}"/>
                </a:ext>
              </a:extLst>
            </p:cNvPr>
            <p:cNvSpPr/>
            <p:nvPr/>
          </p:nvSpPr>
          <p:spPr>
            <a:xfrm>
              <a:off x="8353010" y="1585823"/>
              <a:ext cx="2435087" cy="393623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Abstract</a:t>
              </a:r>
              <a:br>
                <a:rPr lang="en-US" sz="3600" b="1" dirty="0">
                  <a:solidFill>
                    <a:schemeClr val="tx1"/>
                  </a:solidFill>
                </a:rPr>
              </a:br>
              <a:r>
                <a:rPr lang="en-US" sz="3600" b="1" dirty="0">
                  <a:solidFill>
                    <a:schemeClr val="tx1"/>
                  </a:solidFill>
                </a:rPr>
                <a:t>Definition</a:t>
              </a:r>
              <a:endParaRPr lang="en-CA" sz="3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80948B-541C-4294-B0B9-58C4CEE7228C}"/>
                    </a:ext>
                  </a:extLst>
                </p:cNvPr>
                <p:cNvSpPr txBox="1"/>
                <p:nvPr/>
              </p:nvSpPr>
              <p:spPr>
                <a:xfrm>
                  <a:off x="8514527" y="238733"/>
                  <a:ext cx="2105063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80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8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80948B-541C-4294-B0B9-58C4CEE72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4527" y="238733"/>
                  <a:ext cx="2105063" cy="12311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D217A4-5722-4077-B085-A7786E654403}"/>
              </a:ext>
            </a:extLst>
          </p:cNvPr>
          <p:cNvGrpSpPr/>
          <p:nvPr/>
        </p:nvGrpSpPr>
        <p:grpSpPr>
          <a:xfrm>
            <a:off x="1047750" y="1813606"/>
            <a:ext cx="2435087" cy="3708456"/>
            <a:chOff x="1047750" y="1813606"/>
            <a:chExt cx="2435087" cy="37084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3F2D93-FF1A-4C53-94A7-EBC5A6CA7151}"/>
                </a:ext>
              </a:extLst>
            </p:cNvPr>
            <p:cNvSpPr/>
            <p:nvPr/>
          </p:nvSpPr>
          <p:spPr>
            <a:xfrm>
              <a:off x="1047750" y="4196499"/>
              <a:ext cx="2435087" cy="13255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Flat-Space 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74E3B2-2E36-4C83-8D13-57B1FE98EF97}"/>
                </a:ext>
              </a:extLst>
            </p:cNvPr>
            <p:cNvGrpSpPr/>
            <p:nvPr/>
          </p:nvGrpSpPr>
          <p:grpSpPr>
            <a:xfrm>
              <a:off x="1403903" y="1813606"/>
              <a:ext cx="1861939" cy="2313849"/>
              <a:chOff x="404778" y="1748943"/>
              <a:chExt cx="3844372" cy="47774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56FBF3D-432A-4714-BD94-7DAAF2FF2E55}"/>
                  </a:ext>
                </a:extLst>
              </p:cNvPr>
              <p:cNvGrpSpPr/>
              <p:nvPr/>
            </p:nvGrpSpPr>
            <p:grpSpPr>
              <a:xfrm>
                <a:off x="404778" y="2926891"/>
                <a:ext cx="3492929" cy="3599492"/>
                <a:chOff x="503583" y="503583"/>
                <a:chExt cx="3909391" cy="4028660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2CEEAA8F-881F-4528-886C-26520B39F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8400" y="503583"/>
                  <a:ext cx="0" cy="402866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C06918FC-5D8E-4812-B365-DF73CABB0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83" y="2517913"/>
                  <a:ext cx="3909391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B5FAA5E-FB1D-41CE-A389-D3152EEFA6D3}"/>
                  </a:ext>
                </a:extLst>
              </p:cNvPr>
              <p:cNvGrpSpPr/>
              <p:nvPr/>
            </p:nvGrpSpPr>
            <p:grpSpPr>
              <a:xfrm>
                <a:off x="499501" y="2949277"/>
                <a:ext cx="3267714" cy="3540290"/>
                <a:chOff x="609600" y="528638"/>
                <a:chExt cx="3657324" cy="3962400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9D4666C-5465-4778-BE4C-7824096CF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3C3CEC8-44A6-4437-A704-81E4314B2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9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A8B51C1-23C4-4DF7-A47F-05AD6055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D4664E2-2150-45C4-8A26-21E62DA5B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7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8E51AE9-96D3-40A4-B359-1AAA824C7023}"/>
                  </a:ext>
                </a:extLst>
              </p:cNvPr>
              <p:cNvGrpSpPr/>
              <p:nvPr/>
            </p:nvGrpSpPr>
            <p:grpSpPr>
              <a:xfrm>
                <a:off x="428267" y="3088166"/>
                <a:ext cx="3540291" cy="3267714"/>
                <a:chOff x="469624" y="684088"/>
                <a:chExt cx="3962400" cy="3657324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EF6A3C9-7A60-4B7A-A646-7C0FB711C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3829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34A9A7F-2586-466F-9AA0-4261DAC52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12971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2C1B1DD-E867-4F18-A74A-A381042655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23602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B2A9386-D10D-434C-ABD5-B2751991F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14460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D3A85E8-1187-421F-ABEA-B2C98CE3EF3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5188" y="4030153"/>
                    <a:ext cx="453962" cy="522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D3A85E8-1187-421F-ABEA-B2C98CE3EF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5188" y="4030153"/>
                    <a:ext cx="453962" cy="5224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8889" b="-7317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4704BD9-5CB6-491F-BDC2-518607B2B8B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1591" y="1748943"/>
                    <a:ext cx="459116" cy="522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4704BD9-5CB6-491F-BDC2-518607B2B8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1591" y="1748943"/>
                    <a:ext cx="459116" cy="5224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4444" b="-10731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DDCA970-0E4F-4120-9590-95B73C012073}"/>
              </a:ext>
            </a:extLst>
          </p:cNvPr>
          <p:cNvGrpSpPr/>
          <p:nvPr/>
        </p:nvGrpSpPr>
        <p:grpSpPr>
          <a:xfrm>
            <a:off x="-31791" y="5491707"/>
            <a:ext cx="12088683" cy="1420786"/>
            <a:chOff x="-31791" y="5491707"/>
            <a:chExt cx="12088683" cy="142078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6859F71-0CA3-465A-9CB8-53E067D0045E}"/>
                </a:ext>
              </a:extLst>
            </p:cNvPr>
            <p:cNvCxnSpPr>
              <a:cxnSpLocks/>
            </p:cNvCxnSpPr>
            <p:nvPr/>
          </p:nvCxnSpPr>
          <p:spPr>
            <a:xfrm>
              <a:off x="3293581" y="6406268"/>
              <a:ext cx="5248685" cy="0"/>
            </a:xfrm>
            <a:prstGeom prst="straightConnector1">
              <a:avLst/>
            </a:prstGeom>
            <a:ln w="1270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itle 1">
              <a:extLst>
                <a:ext uri="{FF2B5EF4-FFF2-40B4-BE49-F238E27FC236}">
                  <a16:creationId xmlns:a16="http://schemas.microsoft.com/office/drawing/2014/main" id="{7848D9B0-97FD-4D63-B3F4-250F5106969B}"/>
                </a:ext>
              </a:extLst>
            </p:cNvPr>
            <p:cNvSpPr txBox="1">
              <a:spLocks/>
            </p:cNvSpPr>
            <p:nvPr/>
          </p:nvSpPr>
          <p:spPr>
            <a:xfrm>
              <a:off x="-31791" y="5491707"/>
              <a:ext cx="3514627" cy="14207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rgbClr val="00B050"/>
                  </a:solidFill>
                  <a:latin typeface="+mn-lt"/>
                </a:rPr>
                <a:t>Easiest</a:t>
              </a:r>
            </a:p>
            <a:p>
              <a:pPr algn="ctr"/>
              <a:r>
                <a:rPr lang="en-US" b="1" dirty="0">
                  <a:solidFill>
                    <a:srgbClr val="00B050"/>
                  </a:solidFill>
                  <a:latin typeface="+mn-lt"/>
                </a:rPr>
                <a:t>(Least Powerful)</a:t>
              </a:r>
              <a:endParaRPr lang="en-CA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67236A84-A05E-44A5-AE3F-3076C2EE2641}"/>
                </a:ext>
              </a:extLst>
            </p:cNvPr>
            <p:cNvSpPr txBox="1">
              <a:spLocks/>
            </p:cNvSpPr>
            <p:nvPr/>
          </p:nvSpPr>
          <p:spPr>
            <a:xfrm>
              <a:off x="8542265" y="5491707"/>
              <a:ext cx="3514627" cy="13662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latin typeface="+mn-lt"/>
                </a:rPr>
                <a:t>Hardest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latin typeface="+mn-lt"/>
                </a:rPr>
                <a:t>(Most Powerful)</a:t>
              </a:r>
              <a:endParaRPr lang="en-CA" b="1" dirty="0">
                <a:solidFill>
                  <a:srgbClr val="FF0000"/>
                </a:solidFill>
                <a:latin typeface="+mn-lt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7C874B-051F-4AA9-855D-E869AF4502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54440" y="522720"/>
              <a:ext cx="2991960" cy="510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7C874B-051F-4AA9-855D-E869AF4502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5080" y="513360"/>
                <a:ext cx="3010680" cy="5125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868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8"/>
    </mc:Choice>
    <mc:Fallback xmlns="">
      <p:transition spd="slow" advTm="12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Two ways of looking at curved spaces</a:t>
            </a:r>
            <a:endParaRPr lang="en-CA" sz="4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E58546-DAE9-4988-9C30-75F9F8232EFB}"/>
              </a:ext>
            </a:extLst>
          </p:cNvPr>
          <p:cNvSpPr txBox="1"/>
          <p:nvPr/>
        </p:nvSpPr>
        <p:spPr>
          <a:xfrm>
            <a:off x="-46445" y="1325563"/>
            <a:ext cx="5195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Intrinsic (“bug’s eye view”)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D2339B-5300-4379-8375-15FC7422E3A1}"/>
                  </a:ext>
                </a:extLst>
              </p:cNvPr>
              <p:cNvSpPr txBox="1"/>
              <p:nvPr/>
            </p:nvSpPr>
            <p:spPr>
              <a:xfrm>
                <a:off x="494675" y="5852624"/>
                <a:ext cx="28920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4000" b="1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D2339B-5300-4379-8375-15FC7422E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5" y="5852624"/>
                <a:ext cx="2892074" cy="707886"/>
              </a:xfrm>
              <a:prstGeom prst="rect">
                <a:avLst/>
              </a:prstGeom>
              <a:blipFill>
                <a:blip r:embed="rId5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3804FF6-8BA3-4401-B956-BB7FD7C53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5" y="2097823"/>
            <a:ext cx="3484284" cy="3451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B1E987-B1BD-4F8C-A7ED-CEE8990FBF8C}"/>
              </a:ext>
            </a:extLst>
          </p:cNvPr>
          <p:cNvSpPr txBox="1"/>
          <p:nvPr/>
        </p:nvSpPr>
        <p:spPr>
          <a:xfrm>
            <a:off x="6343650" y="1325563"/>
            <a:ext cx="5291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Extrinsic (“bird’s eye view”)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0C8747-89EF-4B76-9A28-48AF537BE4B8}"/>
                  </a:ext>
                </a:extLst>
              </p:cNvPr>
              <p:cNvSpPr txBox="1"/>
              <p:nvPr/>
            </p:nvSpPr>
            <p:spPr>
              <a:xfrm>
                <a:off x="6713978" y="5852624"/>
                <a:ext cx="34414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sz="4000" b="0" i="0" dirty="0">
                    <a:latin typeface="+mj-lt"/>
                  </a:rPr>
                  <a:t>-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𝑠𝑝𝑎𝑐𝑒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0C8747-89EF-4B76-9A28-48AF537BE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978" y="5852624"/>
                <a:ext cx="3441455" cy="707886"/>
              </a:xfrm>
              <a:prstGeom prst="rect">
                <a:avLst/>
              </a:prstGeom>
              <a:blipFill>
                <a:blip r:embed="rId7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025DEAE3-A2D7-4330-8542-7861C9196F4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89569" y="2059485"/>
            <a:ext cx="3712147" cy="355529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BC48359-DB12-40F9-85F9-58815A972C23}"/>
              </a:ext>
            </a:extLst>
          </p:cNvPr>
          <p:cNvGrpSpPr/>
          <p:nvPr/>
        </p:nvGrpSpPr>
        <p:grpSpPr>
          <a:xfrm>
            <a:off x="9860917" y="4754141"/>
            <a:ext cx="2213815" cy="2196965"/>
            <a:chOff x="8665267" y="3680753"/>
            <a:chExt cx="2192416" cy="217572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74B1C2-0837-469E-AD57-2856D0D327C4}"/>
                </a:ext>
              </a:extLst>
            </p:cNvPr>
            <p:cNvCxnSpPr>
              <a:cxnSpLocks/>
            </p:cNvCxnSpPr>
            <p:nvPr/>
          </p:nvCxnSpPr>
          <p:spPr>
            <a:xfrm>
              <a:off x="9381606" y="5016155"/>
              <a:ext cx="925516" cy="290071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4508E0-1371-4B3F-9A32-0FB796827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06286" y="4020069"/>
              <a:ext cx="141526" cy="110005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A1B0EF2-5325-4C60-9401-71AA2D87A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6889" y="4388231"/>
              <a:ext cx="799913" cy="74827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202791E-77F6-4A70-B974-697C781C2AAE}"/>
                    </a:ext>
                  </a:extLst>
                </p:cNvPr>
                <p:cNvSpPr txBox="1"/>
                <p:nvPr/>
              </p:nvSpPr>
              <p:spPr>
                <a:xfrm>
                  <a:off x="8665267" y="3680753"/>
                  <a:ext cx="617157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202791E-77F6-4A70-B974-697C781C2A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5267" y="3680753"/>
                  <a:ext cx="617157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B6E84EA-5D50-4003-973E-ECC4243797E0}"/>
                    </a:ext>
                  </a:extLst>
                </p:cNvPr>
                <p:cNvSpPr txBox="1"/>
                <p:nvPr/>
              </p:nvSpPr>
              <p:spPr>
                <a:xfrm>
                  <a:off x="10214878" y="5148594"/>
                  <a:ext cx="64280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B6E84EA-5D50-4003-973E-ECC424379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4878" y="5148594"/>
                  <a:ext cx="642805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89D21FE-BC2D-4F61-B50F-FD745906CA0C}"/>
                    </a:ext>
                  </a:extLst>
                </p:cNvPr>
                <p:cNvSpPr txBox="1"/>
                <p:nvPr/>
              </p:nvSpPr>
              <p:spPr>
                <a:xfrm>
                  <a:off x="9533993" y="3768129"/>
                  <a:ext cx="642805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CA" sz="4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89D21FE-BC2D-4F61-B50F-FD745906C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993" y="3768129"/>
                  <a:ext cx="642805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54A7FE-0B86-42C4-927F-9401EB29D9F8}"/>
              </a:ext>
            </a:extLst>
          </p:cNvPr>
          <p:cNvGrpSpPr/>
          <p:nvPr/>
        </p:nvGrpSpPr>
        <p:grpSpPr>
          <a:xfrm>
            <a:off x="139802" y="1705541"/>
            <a:ext cx="2235411" cy="2414491"/>
            <a:chOff x="139802" y="1705541"/>
            <a:chExt cx="2235411" cy="241449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9296CAB-A209-461D-A74C-4E81E0D2AB75}"/>
                </a:ext>
              </a:extLst>
            </p:cNvPr>
            <p:cNvGrpSpPr/>
            <p:nvPr/>
          </p:nvGrpSpPr>
          <p:grpSpPr>
            <a:xfrm>
              <a:off x="139802" y="1705541"/>
              <a:ext cx="2235411" cy="2414491"/>
              <a:chOff x="9193155" y="3634300"/>
              <a:chExt cx="2213802" cy="2391152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2C04166-9C30-4618-B537-8AE8A743E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4227" y="4014073"/>
                <a:ext cx="1366191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CD4AB7EA-3A8D-4265-B040-D979D14A0AA9}"/>
                      </a:ext>
                    </a:extLst>
                  </p:cNvPr>
                  <p:cNvSpPr txBox="1"/>
                  <p:nvPr/>
                </p:nvSpPr>
                <p:spPr>
                  <a:xfrm>
                    <a:off x="10818690" y="3634300"/>
                    <a:ext cx="588267" cy="70104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CD4AB7EA-3A8D-4265-B040-D979D14A0A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18690" y="3634300"/>
                    <a:ext cx="588267" cy="7010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2715CEA-609F-427C-A0C2-8A186F5EE5E4}"/>
                      </a:ext>
                    </a:extLst>
                  </p:cNvPr>
                  <p:cNvSpPr txBox="1"/>
                  <p:nvPr/>
                </p:nvSpPr>
                <p:spPr>
                  <a:xfrm>
                    <a:off x="9193155" y="5324409"/>
                    <a:ext cx="602173" cy="701043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2715CEA-609F-427C-A0C2-8A186F5EE5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3155" y="5324409"/>
                    <a:ext cx="602173" cy="70104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834D197-25E6-492A-A205-B7D08DE1FF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15658" y="2787586"/>
              <a:ext cx="137952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4084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69"/>
    </mc:Choice>
    <mc:Fallback xmlns="">
      <p:transition spd="slow" advTm="34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11" grpId="0"/>
      <p:bldP spid="13" grpId="0"/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BF0B-97BE-4BCC-9381-F9EBE1D91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Two ways of looking at curved spaces</a:t>
            </a:r>
            <a:endParaRPr lang="en-CA" sz="4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737B9-A999-412E-9232-9652BF391F22}"/>
              </a:ext>
            </a:extLst>
          </p:cNvPr>
          <p:cNvCxnSpPr>
            <a:cxnSpLocks/>
          </p:cNvCxnSpPr>
          <p:nvPr/>
        </p:nvCxnSpPr>
        <p:spPr>
          <a:xfrm>
            <a:off x="6292801" y="1325563"/>
            <a:ext cx="0" cy="589644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BF4648-0264-49CA-9F98-0DD91294D30B}"/>
              </a:ext>
            </a:extLst>
          </p:cNvPr>
          <p:cNvCxnSpPr>
            <a:cxnSpLocks/>
          </p:cNvCxnSpPr>
          <p:nvPr/>
        </p:nvCxnSpPr>
        <p:spPr>
          <a:xfrm>
            <a:off x="-581025" y="1298576"/>
            <a:ext cx="1335405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048E6CC-A73D-46EA-8D99-218F13BD7B59}"/>
              </a:ext>
            </a:extLst>
          </p:cNvPr>
          <p:cNvGrpSpPr/>
          <p:nvPr/>
        </p:nvGrpSpPr>
        <p:grpSpPr>
          <a:xfrm>
            <a:off x="-46445" y="1325563"/>
            <a:ext cx="5195846" cy="5314200"/>
            <a:chOff x="-46445" y="1325563"/>
            <a:chExt cx="5195846" cy="53142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E58546-DAE9-4988-9C30-75F9F8232EFB}"/>
                </a:ext>
              </a:extLst>
            </p:cNvPr>
            <p:cNvSpPr txBox="1"/>
            <p:nvPr/>
          </p:nvSpPr>
          <p:spPr>
            <a:xfrm>
              <a:off x="-46445" y="1325563"/>
              <a:ext cx="5195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Intrinsic (“bug’s eye view”)</a:t>
              </a:r>
              <a:endParaRPr lang="en-CA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D2339B-5300-4379-8375-15FC7422E3A1}"/>
                    </a:ext>
                  </a:extLst>
                </p:cNvPr>
                <p:cNvSpPr txBox="1"/>
                <p:nvPr/>
              </p:nvSpPr>
              <p:spPr>
                <a:xfrm>
                  <a:off x="494674" y="5852624"/>
                  <a:ext cx="3620119" cy="7871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4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4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4000" b="1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4000" b="0" i="0" dirty="0">
                      <a:latin typeface="+mj-lt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𝑝𝑙𝑎𝑛𝑒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FD2339B-5300-4379-8375-15FC7422E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74" y="5852624"/>
                  <a:ext cx="3620119" cy="787139"/>
                </a:xfrm>
                <a:prstGeom prst="rect">
                  <a:avLst/>
                </a:prstGeom>
                <a:blipFill>
                  <a:blip r:embed="rId5"/>
                  <a:stretch>
                    <a:fillRect t="-7752" b="-286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3804FF6-8BA3-4401-B956-BB7FD7C53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75" y="2097823"/>
              <a:ext cx="3484284" cy="345185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8ED1F7-3E38-4BC1-B108-D0EDAB79820A}"/>
              </a:ext>
            </a:extLst>
          </p:cNvPr>
          <p:cNvGrpSpPr/>
          <p:nvPr/>
        </p:nvGrpSpPr>
        <p:grpSpPr>
          <a:xfrm>
            <a:off x="6343650" y="1325563"/>
            <a:ext cx="5731081" cy="5625544"/>
            <a:chOff x="6343650" y="1325563"/>
            <a:chExt cx="5731081" cy="56255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B1E987-B1BD-4F8C-A7ED-CEE8990FBF8C}"/>
                </a:ext>
              </a:extLst>
            </p:cNvPr>
            <p:cNvSpPr txBox="1"/>
            <p:nvPr/>
          </p:nvSpPr>
          <p:spPr>
            <a:xfrm>
              <a:off x="6343650" y="1325563"/>
              <a:ext cx="52918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Extrinsic (“bird’s eye view”)</a:t>
              </a:r>
              <a:endParaRPr lang="en-CA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0C8747-89EF-4B76-9A28-48AF537BE4B8}"/>
                    </a:ext>
                  </a:extLst>
                </p:cNvPr>
                <p:cNvSpPr txBox="1"/>
                <p:nvPr/>
              </p:nvSpPr>
              <p:spPr>
                <a:xfrm>
                  <a:off x="6713978" y="5852624"/>
                  <a:ext cx="344145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a14:m>
                  <a:r>
                    <a:rPr lang="en-US" sz="4000" b="0" i="0" dirty="0">
                      <a:latin typeface="+mj-lt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𝑠𝑝𝑎𝑐𝑒</m:t>
                      </m:r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E0C8747-89EF-4B76-9A28-48AF537BE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978" y="5852624"/>
                  <a:ext cx="3441455" cy="707886"/>
                </a:xfrm>
                <a:prstGeom prst="rect">
                  <a:avLst/>
                </a:prstGeom>
                <a:blipFill>
                  <a:blip r:embed="rId7"/>
                  <a:stretch>
                    <a:fillRect t="-15517" b="-3620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C48359-DB12-40F9-85F9-58815A972C23}"/>
                </a:ext>
              </a:extLst>
            </p:cNvPr>
            <p:cNvGrpSpPr/>
            <p:nvPr/>
          </p:nvGrpSpPr>
          <p:grpSpPr>
            <a:xfrm>
              <a:off x="9860918" y="4754141"/>
              <a:ext cx="2213813" cy="2196966"/>
              <a:chOff x="8665264" y="3680754"/>
              <a:chExt cx="2192413" cy="2175729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974B1C2-0837-469E-AD57-2856D0D327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1602" y="5016156"/>
                <a:ext cx="925515" cy="290071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54508E0-1371-4B3F-9A32-0FB796827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06282" y="4020070"/>
                <a:ext cx="141526" cy="1100056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A1B0EF2-5325-4C60-9401-71AA2D87A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6885" y="4388232"/>
                <a:ext cx="799913" cy="748275"/>
              </a:xfrm>
              <a:prstGeom prst="straightConnector1">
                <a:avLst/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202791E-77F6-4A70-B974-697C781C2AAE}"/>
                      </a:ext>
                    </a:extLst>
                  </p:cNvPr>
                  <p:cNvSpPr txBox="1"/>
                  <p:nvPr/>
                </p:nvSpPr>
                <p:spPr>
                  <a:xfrm>
                    <a:off x="8665264" y="3680754"/>
                    <a:ext cx="617157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ACCCE9BC-0A39-47BD-AE57-4E5B7F8276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5264" y="3680754"/>
                    <a:ext cx="617157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B6E84EA-5D50-4003-973E-ECC4243797E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4872" y="5148597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B89148A-26F5-4BE9-AD90-F7CA670F62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14872" y="5148597"/>
                    <a:ext cx="642805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89D21FE-BC2D-4F61-B50F-FD745906CA0C}"/>
                      </a:ext>
                    </a:extLst>
                  </p:cNvPr>
                  <p:cNvSpPr txBox="1"/>
                  <p:nvPr/>
                </p:nvSpPr>
                <p:spPr>
                  <a:xfrm>
                    <a:off x="9533993" y="3768129"/>
                    <a:ext cx="642805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75BFAA1-94B4-440B-9A62-8841077AAA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3993" y="3768129"/>
                    <a:ext cx="642805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296CAB-A209-461D-A74C-4E81E0D2AB75}"/>
              </a:ext>
            </a:extLst>
          </p:cNvPr>
          <p:cNvGrpSpPr/>
          <p:nvPr/>
        </p:nvGrpSpPr>
        <p:grpSpPr>
          <a:xfrm>
            <a:off x="139805" y="1802526"/>
            <a:ext cx="2459436" cy="2317506"/>
            <a:chOff x="9193155" y="3730347"/>
            <a:chExt cx="2435661" cy="2295105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2C04166-9C30-4618-B537-8AE8A743E3A6}"/>
                </a:ext>
              </a:extLst>
            </p:cNvPr>
            <p:cNvCxnSpPr>
              <a:cxnSpLocks/>
            </p:cNvCxnSpPr>
            <p:nvPr/>
          </p:nvCxnSpPr>
          <p:spPr>
            <a:xfrm>
              <a:off x="9524227" y="4014073"/>
              <a:ext cx="1366191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D4AB7EA-3A8D-4265-B040-D979D14A0AA9}"/>
                    </a:ext>
                  </a:extLst>
                </p:cNvPr>
                <p:cNvSpPr txBox="1"/>
                <p:nvPr/>
              </p:nvSpPr>
              <p:spPr>
                <a:xfrm>
                  <a:off x="10791248" y="3730347"/>
                  <a:ext cx="837568" cy="70104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D4AB7EA-3A8D-4265-B040-D979D14A0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1248" y="3730347"/>
                  <a:ext cx="837568" cy="7010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2715CEA-609F-427C-A0C2-8A186F5EE5E4}"/>
                    </a:ext>
                  </a:extLst>
                </p:cNvPr>
                <p:cNvSpPr txBox="1"/>
                <p:nvPr/>
              </p:nvSpPr>
              <p:spPr>
                <a:xfrm>
                  <a:off x="9193155" y="5324409"/>
                  <a:ext cx="826709" cy="701043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2715CEA-609F-427C-A0C2-8A186F5EE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155" y="5324409"/>
                  <a:ext cx="826709" cy="7010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34D197-25E6-492A-A205-B7D08DE1FF17}"/>
              </a:ext>
            </a:extLst>
          </p:cNvPr>
          <p:cNvCxnSpPr>
            <a:cxnSpLocks/>
          </p:cNvCxnSpPr>
          <p:nvPr/>
        </p:nvCxnSpPr>
        <p:spPr>
          <a:xfrm rot="5400000">
            <a:off x="-215658" y="2787586"/>
            <a:ext cx="137952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899347-D7AE-442A-B669-3A2793295E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8280" y="1666440"/>
              <a:ext cx="2775960" cy="245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899347-D7AE-442A-B669-3A2793295E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7640" y="1657080"/>
                <a:ext cx="2794680" cy="247608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C7441625-449C-4D76-80A8-D54FF2379F2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589569" y="2059485"/>
            <a:ext cx="3712147" cy="3555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75A790-D527-4502-B92F-04B138256D13}"/>
                  </a:ext>
                </a:extLst>
              </p:cNvPr>
              <p:cNvSpPr txBox="1"/>
              <p:nvPr/>
            </p:nvSpPr>
            <p:spPr>
              <a:xfrm>
                <a:off x="9860917" y="4754141"/>
                <a:ext cx="623181" cy="714796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CA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75A790-D527-4502-B92F-04B138256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917" y="4754141"/>
                <a:ext cx="623181" cy="7147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043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21">
        <p:fade/>
      </p:transition>
    </mc:Choice>
    <mc:Fallback xmlns="">
      <p:transition spd="med" advTm="70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0ABFE8-3E0F-496B-A2A3-1F528515AF96}"/>
                  </a:ext>
                </a:extLst>
              </p:cNvPr>
              <p:cNvSpPr txBox="1"/>
              <p:nvPr/>
            </p:nvSpPr>
            <p:spPr>
              <a:xfrm>
                <a:off x="293370" y="1223081"/>
                <a:ext cx="8119110" cy="175041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5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54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5400" i="1">
                                    <a:solidFill>
                                      <a:srgbClr val="C39BE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C39BE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5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5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0ABFE8-3E0F-496B-A2A3-1F528515A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" y="1223081"/>
                <a:ext cx="8119110" cy="1750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4FD8D3-836D-44B0-9500-17BC60E4C26E}"/>
                  </a:ext>
                </a:extLst>
              </p:cNvPr>
              <p:cNvSpPr txBox="1"/>
              <p:nvPr/>
            </p:nvSpPr>
            <p:spPr>
              <a:xfrm>
                <a:off x="293370" y="4990308"/>
                <a:ext cx="6290310" cy="158678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6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6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6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6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6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6000" i="1" dirty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sSup>
                      <m:sSupPr>
                        <m:ctrlP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000" i="1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6000" b="0" i="1" smtClean="0">
                            <a:solidFill>
                              <a:srgbClr val="99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4FD8D3-836D-44B0-9500-17BC60E4C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" y="4990308"/>
                <a:ext cx="6290310" cy="1586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6F0DAB-5940-4BEB-A1CB-E6D89641493C}"/>
                  </a:ext>
                </a:extLst>
              </p:cNvPr>
              <p:cNvSpPr txBox="1"/>
              <p:nvPr/>
            </p:nvSpPr>
            <p:spPr>
              <a:xfrm>
                <a:off x="304959" y="3384786"/>
                <a:ext cx="8553450" cy="113377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6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6000" dirty="0"/>
                  <a:t> </a:t>
                </a:r>
                <a:r>
                  <a:rPr lang="en-US" sz="4800" dirty="0">
                    <a:solidFill>
                      <a:srgbClr val="FF0000"/>
                    </a:solidFill>
                  </a:rPr>
                  <a:t>parallel transport</a:t>
                </a:r>
                <a:r>
                  <a:rPr lang="en-US" sz="4800" dirty="0"/>
                  <a:t>!</a:t>
                </a:r>
                <a:endParaRPr lang="en-US" sz="6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C6F0DAB-5940-4BEB-A1CB-E6D896414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59" y="3384786"/>
                <a:ext cx="8553450" cy="1133772"/>
              </a:xfrm>
              <a:prstGeom prst="rect">
                <a:avLst/>
              </a:prstGeom>
              <a:blipFill>
                <a:blip r:embed="rId5"/>
                <a:stretch>
                  <a:fillRect r="-2408" b="-21538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ross 11">
            <a:extLst>
              <a:ext uri="{FF2B5EF4-FFF2-40B4-BE49-F238E27FC236}">
                <a16:creationId xmlns:a16="http://schemas.microsoft.com/office/drawing/2014/main" id="{A66BAF00-60D4-4E3F-BE04-803E350E5E54}"/>
              </a:ext>
            </a:extLst>
          </p:cNvPr>
          <p:cNvSpPr/>
          <p:nvPr/>
        </p:nvSpPr>
        <p:spPr>
          <a:xfrm rot="18822418">
            <a:off x="9519811" y="4733118"/>
            <a:ext cx="2101161" cy="2101161"/>
          </a:xfrm>
          <a:prstGeom prst="plus">
            <a:avLst>
              <a:gd name="adj" fmla="val 385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B8C66F-5610-406F-8E0E-08A3D14F1145}"/>
              </a:ext>
            </a:extLst>
          </p:cNvPr>
          <p:cNvGrpSpPr/>
          <p:nvPr/>
        </p:nvGrpSpPr>
        <p:grpSpPr>
          <a:xfrm rot="350439">
            <a:off x="9579837" y="2342198"/>
            <a:ext cx="2382109" cy="2788920"/>
            <a:chOff x="7790471" y="6102794"/>
            <a:chExt cx="2382109" cy="2788920"/>
          </a:xfrm>
        </p:grpSpPr>
        <p:sp>
          <p:nvSpPr>
            <p:cNvPr id="40" name="Minus Sign 39">
              <a:extLst>
                <a:ext uri="{FF2B5EF4-FFF2-40B4-BE49-F238E27FC236}">
                  <a16:creationId xmlns:a16="http://schemas.microsoft.com/office/drawing/2014/main" id="{710A2637-08CC-4D78-AAC0-B21FE38DF0B4}"/>
                </a:ext>
              </a:extLst>
            </p:cNvPr>
            <p:cNvSpPr/>
            <p:nvPr/>
          </p:nvSpPr>
          <p:spPr>
            <a:xfrm rot="18343235">
              <a:off x="7852290" y="6571424"/>
              <a:ext cx="2788920" cy="1851660"/>
            </a:xfrm>
            <a:prstGeom prst="mathMinus">
              <a:avLst/>
            </a:prstGeom>
            <a:solidFill>
              <a:srgbClr val="00E60B"/>
            </a:solidFill>
            <a:ln>
              <a:solidFill>
                <a:srgbClr val="00E6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Minus Sign 40">
              <a:extLst>
                <a:ext uri="{FF2B5EF4-FFF2-40B4-BE49-F238E27FC236}">
                  <a16:creationId xmlns:a16="http://schemas.microsoft.com/office/drawing/2014/main" id="{4026B4C7-880C-4876-A31C-ACBD86FBA079}"/>
                </a:ext>
              </a:extLst>
            </p:cNvPr>
            <p:cNvSpPr/>
            <p:nvPr/>
          </p:nvSpPr>
          <p:spPr>
            <a:xfrm rot="12884591">
              <a:off x="7790471" y="6996476"/>
              <a:ext cx="1316960" cy="1851660"/>
            </a:xfrm>
            <a:prstGeom prst="mathMinus">
              <a:avLst/>
            </a:prstGeom>
            <a:solidFill>
              <a:srgbClr val="00E60B"/>
            </a:solidFill>
            <a:ln>
              <a:solidFill>
                <a:srgbClr val="00E6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C2E98F-5DBB-4AF6-A25F-44C02F1D3B05}"/>
              </a:ext>
            </a:extLst>
          </p:cNvPr>
          <p:cNvGrpSpPr/>
          <p:nvPr/>
        </p:nvGrpSpPr>
        <p:grpSpPr>
          <a:xfrm rot="350439">
            <a:off x="9530723" y="614975"/>
            <a:ext cx="2382109" cy="2788920"/>
            <a:chOff x="7790471" y="6102794"/>
            <a:chExt cx="2382109" cy="2788920"/>
          </a:xfrm>
        </p:grpSpPr>
        <p:sp>
          <p:nvSpPr>
            <p:cNvPr id="43" name="Minus Sign 42">
              <a:extLst>
                <a:ext uri="{FF2B5EF4-FFF2-40B4-BE49-F238E27FC236}">
                  <a16:creationId xmlns:a16="http://schemas.microsoft.com/office/drawing/2014/main" id="{A305ED07-539D-40B4-9099-372EE61DDA7B}"/>
                </a:ext>
              </a:extLst>
            </p:cNvPr>
            <p:cNvSpPr/>
            <p:nvPr/>
          </p:nvSpPr>
          <p:spPr>
            <a:xfrm rot="18343235">
              <a:off x="7852290" y="6571424"/>
              <a:ext cx="2788920" cy="1851660"/>
            </a:xfrm>
            <a:prstGeom prst="mathMinus">
              <a:avLst/>
            </a:prstGeom>
            <a:solidFill>
              <a:srgbClr val="00E60B"/>
            </a:solidFill>
            <a:ln>
              <a:solidFill>
                <a:srgbClr val="00E6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Minus Sign 44">
              <a:extLst>
                <a:ext uri="{FF2B5EF4-FFF2-40B4-BE49-F238E27FC236}">
                  <a16:creationId xmlns:a16="http://schemas.microsoft.com/office/drawing/2014/main" id="{B4C91D24-99DB-4EF7-9D94-A5A072D7DC8F}"/>
                </a:ext>
              </a:extLst>
            </p:cNvPr>
            <p:cNvSpPr/>
            <p:nvPr/>
          </p:nvSpPr>
          <p:spPr>
            <a:xfrm rot="12884591">
              <a:off x="7790471" y="6996476"/>
              <a:ext cx="1316960" cy="1851660"/>
            </a:xfrm>
            <a:prstGeom prst="mathMinus">
              <a:avLst/>
            </a:prstGeom>
            <a:solidFill>
              <a:srgbClr val="00E60B"/>
            </a:solidFill>
            <a:ln>
              <a:solidFill>
                <a:srgbClr val="00E6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54FB17C4-8C52-4C5A-8BCC-125FECAA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6873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Moving to Intrinsic Geometry…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FE85D5-270D-4CCC-9F35-1CC745339A3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3160" y="4568400"/>
              <a:ext cx="3141360" cy="228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FE85D5-270D-4CCC-9F35-1CC745339A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3800" y="4559040"/>
                <a:ext cx="3160080" cy="2304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65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04"/>
    </mc:Choice>
    <mc:Fallback xmlns="">
      <p:transition spd="slow" advTm="26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2"/>
            </p:par>
          </p:childTnLst>
        </p:cTn>
      </p:par>
    </p:tnLst>
    <p:bldLst>
      <p:bldP spid="28" grpId="0" animBg="1"/>
      <p:bldP spid="29" grpId="0" animBg="1"/>
      <p:bldP spid="30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2|5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2.4|1.5|3.7|1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4.5|0.6|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8|0.3|22.2|2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3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|3|8.9|22.7|6.4|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8|2.6|0.8|2|2|3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|1.5|4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4|1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6.9|2.3|6.8|5.9|11.8|12.2|1.4|6.2|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5|3.8|9.1|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8.2|10.3|23.9|16.7|6.2|5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8.2|10.3|23.9|16.7|6.2|5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0.4|13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4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7.4|2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0.3|5.2|5.7|1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|9.5|10.9|4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3.1|15.1|5.4|19.1|12.2|7.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14.7|3.4|17.3|10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3.1|1.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4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3.8|2.3|2.5|1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|3.2|4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1|1.4|3|13.5|11.9|14.4|12.7|9.2|14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6|3.6|8.1|7.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7.1|2|13.7|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7|2.5|2.8|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.8|3.6|5.1|2.7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0.7|1|1.7|1.6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|1.5|4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8719</TotalTime>
  <Words>1608</Words>
  <Application>Microsoft Office PowerPoint</Application>
  <PresentationFormat>Widescreen</PresentationFormat>
  <Paragraphs>365</Paragraphs>
  <Slides>57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Covariant Derivative (Intrinsic Definition)</vt:lpstr>
      <vt:lpstr>…and Geodesics</vt:lpstr>
      <vt:lpstr>PowerPoint Presentation</vt:lpstr>
      <vt:lpstr>PowerPoint Presentation</vt:lpstr>
      <vt:lpstr>PowerPoint Presentation</vt:lpstr>
      <vt:lpstr>Definitions of Covariant Derivative</vt:lpstr>
      <vt:lpstr>Two ways of looking at curved spaces</vt:lpstr>
      <vt:lpstr>Two ways of looking at curved spaces</vt:lpstr>
      <vt:lpstr>Moving to Intrinsic Geometry…</vt:lpstr>
      <vt:lpstr>PowerPoint Presentation</vt:lpstr>
      <vt:lpstr>PowerPoint Presentation</vt:lpstr>
      <vt:lpstr>Why Intrinsic Geometry?</vt:lpstr>
      <vt:lpstr>General Relativity (4D spacetime)</vt:lpstr>
      <vt:lpstr>PowerPoint Presentation</vt:lpstr>
      <vt:lpstr>PowerPoint Presentation</vt:lpstr>
      <vt:lpstr>PowerPoint Presentation</vt:lpstr>
      <vt:lpstr>Two ways of looking at curved spaces</vt:lpstr>
      <vt:lpstr>Two ways of looking at curved spaces</vt:lpstr>
      <vt:lpstr>Two ways of looking at curved spaces</vt:lpstr>
      <vt:lpstr>Two ways of looking at curved 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formula for Christoffel Symbols (intrinsic)</vt:lpstr>
      <vt:lpstr>New formula for Christoffel Symbols (intrinsic)</vt:lpstr>
      <vt:lpstr>PowerPoint Presentation</vt:lpstr>
      <vt:lpstr>New formula for Christoffel Symbols (intrinsic)</vt:lpstr>
      <vt:lpstr>New formula for Christoffel Symbols (intrinsic)</vt:lpstr>
      <vt:lpstr>New formula for Christoffel Symbols (intrinsic)</vt:lpstr>
      <vt:lpstr>New formula for Christoffel Symbols (intrinsic)</vt:lpstr>
      <vt:lpstr>New formula for Christoffel Symbols (intrinsic)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Geodesics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69</cp:revision>
  <dcterms:created xsi:type="dcterms:W3CDTF">2018-10-19T04:51:26Z</dcterms:created>
  <dcterms:modified xsi:type="dcterms:W3CDTF">2020-09-24T02:14:50Z</dcterms:modified>
</cp:coreProperties>
</file>